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58" r:id="rId2"/>
    <p:sldMasterId id="2147484047" r:id="rId3"/>
    <p:sldMasterId id="2147484048" r:id="rId4"/>
    <p:sldMasterId id="2147484052" r:id="rId5"/>
    <p:sldMasterId id="2147483883" r:id="rId6"/>
    <p:sldMasterId id="2147483997" r:id="rId7"/>
    <p:sldMasterId id="2147484009" r:id="rId8"/>
    <p:sldMasterId id="2147484017" r:id="rId9"/>
    <p:sldMasterId id="2147484085" r:id="rId10"/>
  </p:sldMasterIdLst>
  <p:notesMasterIdLst>
    <p:notesMasterId r:id="rId32"/>
  </p:notesMasterIdLst>
  <p:sldIdLst>
    <p:sldId id="274" r:id="rId11"/>
    <p:sldId id="1168" r:id="rId12"/>
    <p:sldId id="1169" r:id="rId13"/>
    <p:sldId id="279" r:id="rId14"/>
    <p:sldId id="280" r:id="rId15"/>
    <p:sldId id="281" r:id="rId16"/>
    <p:sldId id="284" r:id="rId17"/>
    <p:sldId id="283" r:id="rId18"/>
    <p:sldId id="285" r:id="rId19"/>
    <p:sldId id="291" r:id="rId20"/>
    <p:sldId id="2269" r:id="rId21"/>
    <p:sldId id="269" r:id="rId22"/>
    <p:sldId id="271" r:id="rId23"/>
    <p:sldId id="286" r:id="rId24"/>
    <p:sldId id="287" r:id="rId25"/>
    <p:sldId id="289" r:id="rId26"/>
    <p:sldId id="288" r:id="rId27"/>
    <p:sldId id="290" r:id="rId28"/>
    <p:sldId id="292" r:id="rId29"/>
    <p:sldId id="293" r:id="rId30"/>
    <p:sldId id="294" r:id="rId31"/>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9D0080A0-60F4-48E2-96CE-23A121DE1913}">
          <p14:sldIdLst/>
        </p14:section>
        <p14:section name="Updated Version 5.0 (Colorful Alphabet Special Slides) May 26, 2020" id="{4AF09595-7224-4E3E-B8BA-E3E755674BC0}">
          <p14:sldIdLst/>
        </p14:section>
        <p14:section name="Updated Version 5.1 (Animated Special Mockups) June 23, 2020" id="{B67AE086-0CCA-43EF-93C5-97B54D2C4A49}">
          <p14:sldIdLst>
            <p14:sldId id="274"/>
            <p14:sldId id="1168"/>
            <p14:sldId id="1169"/>
            <p14:sldId id="279"/>
            <p14:sldId id="280"/>
            <p14:sldId id="281"/>
            <p14:sldId id="284"/>
            <p14:sldId id="283"/>
            <p14:sldId id="285"/>
            <p14:sldId id="291"/>
          </p14:sldIdLst>
        </p14:section>
        <p14:section name="Updated Version 5.2 (Animated Special  Mockups) July 3, 2020" id="{AF1A2CA7-5C45-4521-8A1E-C6715742FA3C}">
          <p14:sldIdLst>
            <p14:sldId id="2269"/>
            <p14:sldId id="269"/>
            <p14:sldId id="271"/>
            <p14:sldId id="286"/>
            <p14:sldId id="287"/>
            <p14:sldId id="289"/>
            <p14:sldId id="288"/>
            <p14:sldId id="290"/>
            <p14:sldId id="292"/>
            <p14:sldId id="293"/>
            <p14:sldId id="294"/>
          </p14:sldIdLst>
        </p14:section>
        <p14:section name="Updated Version 5.3 (Animated Special Mockups) Aug 12, 2020" id="{0A9F2C96-F696-45CA-8CF6-2F5EBEB0CF3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Ball" initials="D" lastIdx="1" clrIdx="0">
    <p:extLst>
      <p:ext uri="{19B8F6BF-5375-455C-9EA6-DF929625EA0E}">
        <p15:presenceInfo xmlns:p15="http://schemas.microsoft.com/office/powerpoint/2012/main" userId="DesignBall" providerId="None"/>
      </p:ext>
    </p:extLst>
  </p:cmAuthor>
  <p:cmAuthor id="2" name="Design" initials="D" lastIdx="2" clrIdx="1">
    <p:extLst>
      <p:ext uri="{19B8F6BF-5375-455C-9EA6-DF929625EA0E}">
        <p15:presenceInfo xmlns:p15="http://schemas.microsoft.com/office/powerpoint/2012/main" userId="Desi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23063"/>
    <a:srgbClr val="172144"/>
    <a:srgbClr val="C19162"/>
    <a:srgbClr val="866240"/>
    <a:srgbClr val="BF9163"/>
    <a:srgbClr val="FFFFFF"/>
    <a:srgbClr val="131D29"/>
    <a:srgbClr val="314792"/>
    <a:srgbClr val="7FCDCC"/>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0AC14-A5AA-499D-898A-59C276B59E70}" v="3144" dt="2022-05-18T15:16:38.6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96247" autoAdjust="0"/>
  </p:normalViewPr>
  <p:slideViewPr>
    <p:cSldViewPr snapToGrid="0">
      <p:cViewPr>
        <p:scale>
          <a:sx n="33" d="100"/>
          <a:sy n="33" d="100"/>
        </p:scale>
        <p:origin x="2046" y="1044"/>
      </p:cViewPr>
      <p:guideLst/>
    </p:cSldViewPr>
  </p:slideViewPr>
  <p:outlineViewPr>
    <p:cViewPr>
      <p:scale>
        <a:sx n="33" d="100"/>
        <a:sy n="33" d="100"/>
      </p:scale>
      <p:origin x="0" y="-14592"/>
    </p:cViewPr>
  </p:outlineViewPr>
  <p:notesTextViewPr>
    <p:cViewPr>
      <p:scale>
        <a:sx n="3" d="2"/>
        <a:sy n="3" d="2"/>
      </p:scale>
      <p:origin x="0" y="0"/>
    </p:cViewPr>
  </p:notesTextViewPr>
  <p:sorterViewPr>
    <p:cViewPr>
      <p:scale>
        <a:sx n="20" d="100"/>
        <a:sy n="20" d="100"/>
      </p:scale>
      <p:origin x="0" y="-8574"/>
    </p:cViewPr>
  </p:sorterViewPr>
  <p:notesViewPr>
    <p:cSldViewPr snapToGrid="0">
      <p:cViewPr varScale="1">
        <p:scale>
          <a:sx n="110" d="100"/>
          <a:sy n="110" d="100"/>
        </p:scale>
        <p:origin x="2934" y="114"/>
      </p:cViewPr>
      <p:guideLst/>
    </p:cSldViewPr>
  </p:notesViewPr>
  <p:gridSpacing cx="228600" cy="2286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ertino" userId="0d1aebe2-9a57-4628-bf08-b1b5eefb97fe" providerId="ADAL" clId="{6AF0AC14-A5AA-499D-898A-59C276B59E70}"/>
    <pc:docChg chg="undo redo custSel addSld delSld modSld modSection">
      <pc:chgData name="Paolo Pertino" userId="0d1aebe2-9a57-4628-bf08-b1b5eefb97fe" providerId="ADAL" clId="{6AF0AC14-A5AA-499D-898A-59C276B59E70}" dt="2022-05-18T15:19:09.667" v="3705" actId="2696"/>
      <pc:docMkLst>
        <pc:docMk/>
      </pc:docMkLst>
      <pc:sldChg chg="modSp add del">
        <pc:chgData name="Paolo Pertino" userId="0d1aebe2-9a57-4628-bf08-b1b5eefb97fe" providerId="ADAL" clId="{6AF0AC14-A5AA-499D-898A-59C276B59E70}" dt="2022-05-18T15:06:23.905" v="3659"/>
        <pc:sldMkLst>
          <pc:docMk/>
          <pc:sldMk cId="4283559372" sldId="269"/>
        </pc:sldMkLst>
        <pc:spChg chg="mod">
          <ac:chgData name="Paolo Pertino" userId="0d1aebe2-9a57-4628-bf08-b1b5eefb97fe" providerId="ADAL" clId="{6AF0AC14-A5AA-499D-898A-59C276B59E70}" dt="2022-05-18T15:06:23.905" v="3659"/>
          <ac:spMkLst>
            <pc:docMk/>
            <pc:sldMk cId="4283559372" sldId="269"/>
            <ac:spMk id="4" creationId="{7C71FB30-8F83-4A28-B107-CB62E4FDFF0D}"/>
          </ac:spMkLst>
        </pc:spChg>
      </pc:sldChg>
      <pc:sldChg chg="del">
        <pc:chgData name="Paolo Pertino" userId="0d1aebe2-9a57-4628-bf08-b1b5eefb97fe" providerId="ADAL" clId="{6AF0AC14-A5AA-499D-898A-59C276B59E70}" dt="2022-05-18T12:37:41.661" v="13" actId="2696"/>
        <pc:sldMkLst>
          <pc:docMk/>
          <pc:sldMk cId="466396135" sldId="270"/>
        </pc:sldMkLst>
      </pc:sldChg>
      <pc:sldChg chg="modSp mod">
        <pc:chgData name="Paolo Pertino" userId="0d1aebe2-9a57-4628-bf08-b1b5eefb97fe" providerId="ADAL" clId="{6AF0AC14-A5AA-499D-898A-59C276B59E70}" dt="2022-05-18T15:06:23.905" v="3659"/>
        <pc:sldMkLst>
          <pc:docMk/>
          <pc:sldMk cId="1676535228" sldId="271"/>
        </pc:sldMkLst>
        <pc:spChg chg="mod">
          <ac:chgData name="Paolo Pertino" userId="0d1aebe2-9a57-4628-bf08-b1b5eefb97fe" providerId="ADAL" clId="{6AF0AC14-A5AA-499D-898A-59C276B59E70}" dt="2022-05-18T15:06:23.905" v="3659"/>
          <ac:spMkLst>
            <pc:docMk/>
            <pc:sldMk cId="1676535228" sldId="271"/>
            <ac:spMk id="4" creationId="{DEBA89E2-A531-4849-AF9A-2A35115451F0}"/>
          </ac:spMkLst>
        </pc:spChg>
        <pc:spChg chg="mod">
          <ac:chgData name="Paolo Pertino" userId="0d1aebe2-9a57-4628-bf08-b1b5eefb97fe" providerId="ADAL" clId="{6AF0AC14-A5AA-499D-898A-59C276B59E70}" dt="2022-05-18T12:36:52.240" v="11" actId="20577"/>
          <ac:spMkLst>
            <pc:docMk/>
            <pc:sldMk cId="1676535228" sldId="271"/>
            <ac:spMk id="36" creationId="{606279EF-1BB4-41AE-ADCD-46520C1C0776}"/>
          </ac:spMkLst>
        </pc:spChg>
      </pc:sldChg>
      <pc:sldChg chg="del">
        <pc:chgData name="Paolo Pertino" userId="0d1aebe2-9a57-4628-bf08-b1b5eefb97fe" providerId="ADAL" clId="{6AF0AC14-A5AA-499D-898A-59C276B59E70}" dt="2022-05-18T12:37:39.670" v="12" actId="2696"/>
        <pc:sldMkLst>
          <pc:docMk/>
          <pc:sldMk cId="2090662111" sldId="272"/>
        </pc:sldMkLst>
      </pc:sldChg>
      <pc:sldChg chg="addSp delSp modSp mod setBg addAnim delAnim modAnim">
        <pc:chgData name="Paolo Pertino" userId="0d1aebe2-9a57-4628-bf08-b1b5eefb97fe" providerId="ADAL" clId="{6AF0AC14-A5AA-499D-898A-59C276B59E70}" dt="2022-05-18T15:06:46.153" v="3664" actId="167"/>
        <pc:sldMkLst>
          <pc:docMk/>
          <pc:sldMk cId="3875907239" sldId="274"/>
        </pc:sldMkLst>
        <pc:spChg chg="mod ord">
          <ac:chgData name="Paolo Pertino" userId="0d1aebe2-9a57-4628-bf08-b1b5eefb97fe" providerId="ADAL" clId="{6AF0AC14-A5AA-499D-898A-59C276B59E70}" dt="2022-05-18T15:06:46.153" v="3664" actId="167"/>
          <ac:spMkLst>
            <pc:docMk/>
            <pc:sldMk cId="3875907239" sldId="274"/>
            <ac:spMk id="3" creationId="{F075A74C-AF8C-499B-AA10-1FFFA12B2A68}"/>
          </ac:spMkLst>
        </pc:spChg>
        <pc:spChg chg="del">
          <ac:chgData name="Paolo Pertino" userId="0d1aebe2-9a57-4628-bf08-b1b5eefb97fe" providerId="ADAL" clId="{6AF0AC14-A5AA-499D-898A-59C276B59E70}" dt="2022-05-18T14:26:34.967" v="2863" actId="478"/>
          <ac:spMkLst>
            <pc:docMk/>
            <pc:sldMk cId="3875907239" sldId="274"/>
            <ac:spMk id="5" creationId="{4D348365-47A4-4EB3-9786-97A22A22E791}"/>
          </ac:spMkLst>
        </pc:spChg>
        <pc:spChg chg="del">
          <ac:chgData name="Paolo Pertino" userId="0d1aebe2-9a57-4628-bf08-b1b5eefb97fe" providerId="ADAL" clId="{6AF0AC14-A5AA-499D-898A-59C276B59E70}" dt="2022-05-18T14:26:34.967" v="2863" actId="478"/>
          <ac:spMkLst>
            <pc:docMk/>
            <pc:sldMk cId="3875907239" sldId="274"/>
            <ac:spMk id="6" creationId="{3F37A19B-B378-4C73-822B-2E8F390D0A1A}"/>
          </ac:spMkLst>
        </pc:spChg>
        <pc:spChg chg="del">
          <ac:chgData name="Paolo Pertino" userId="0d1aebe2-9a57-4628-bf08-b1b5eefb97fe" providerId="ADAL" clId="{6AF0AC14-A5AA-499D-898A-59C276B59E70}" dt="2022-05-18T14:26:34.967" v="2863" actId="478"/>
          <ac:spMkLst>
            <pc:docMk/>
            <pc:sldMk cId="3875907239" sldId="274"/>
            <ac:spMk id="7" creationId="{DA29DCB4-F875-4C02-8A29-D02DADA36B95}"/>
          </ac:spMkLst>
        </pc:spChg>
        <pc:spChg chg="add del mod ord">
          <ac:chgData name="Paolo Pertino" userId="0d1aebe2-9a57-4628-bf08-b1b5eefb97fe" providerId="ADAL" clId="{6AF0AC14-A5AA-499D-898A-59C276B59E70}" dt="2022-05-18T15:06:46.153" v="3664" actId="167"/>
          <ac:spMkLst>
            <pc:docMk/>
            <pc:sldMk cId="3875907239" sldId="274"/>
            <ac:spMk id="8" creationId="{801FAFB1-B9AD-438D-94B6-5395270EB502}"/>
          </ac:spMkLst>
        </pc:spChg>
        <pc:spChg chg="add del mod ord">
          <ac:chgData name="Paolo Pertino" userId="0d1aebe2-9a57-4628-bf08-b1b5eefb97fe" providerId="ADAL" clId="{6AF0AC14-A5AA-499D-898A-59C276B59E70}" dt="2022-05-18T15:06:46.153" v="3664" actId="167"/>
          <ac:spMkLst>
            <pc:docMk/>
            <pc:sldMk cId="3875907239" sldId="274"/>
            <ac:spMk id="9" creationId="{2AED5C7D-B05F-488A-84DB-B5F276921DEA}"/>
          </ac:spMkLst>
        </pc:spChg>
        <pc:spChg chg="mod ord">
          <ac:chgData name="Paolo Pertino" userId="0d1aebe2-9a57-4628-bf08-b1b5eefb97fe" providerId="ADAL" clId="{6AF0AC14-A5AA-499D-898A-59C276B59E70}" dt="2022-05-18T15:06:46.153" v="3664" actId="167"/>
          <ac:spMkLst>
            <pc:docMk/>
            <pc:sldMk cId="3875907239" sldId="274"/>
            <ac:spMk id="10" creationId="{12F4D136-E3C5-48A4-AB96-AF14ADD137F2}"/>
          </ac:spMkLst>
        </pc:spChg>
        <pc:spChg chg="add del mod ord">
          <ac:chgData name="Paolo Pertino" userId="0d1aebe2-9a57-4628-bf08-b1b5eefb97fe" providerId="ADAL" clId="{6AF0AC14-A5AA-499D-898A-59C276B59E70}" dt="2022-05-18T15:06:46.153" v="3664" actId="167"/>
          <ac:spMkLst>
            <pc:docMk/>
            <pc:sldMk cId="3875907239" sldId="274"/>
            <ac:spMk id="11" creationId="{12F1D556-BF05-49E5-9635-BF2EEC742DEF}"/>
          </ac:spMkLst>
        </pc:spChg>
        <pc:spChg chg="add del mod ord">
          <ac:chgData name="Paolo Pertino" userId="0d1aebe2-9a57-4628-bf08-b1b5eefb97fe" providerId="ADAL" clId="{6AF0AC14-A5AA-499D-898A-59C276B59E70}" dt="2022-05-18T15:06:46.153" v="3664" actId="167"/>
          <ac:spMkLst>
            <pc:docMk/>
            <pc:sldMk cId="3875907239" sldId="274"/>
            <ac:spMk id="12" creationId="{5F790089-D201-4477-AD77-EFE15AF82864}"/>
          </ac:spMkLst>
        </pc:spChg>
        <pc:spChg chg="add del mod ord">
          <ac:chgData name="Paolo Pertino" userId="0d1aebe2-9a57-4628-bf08-b1b5eefb97fe" providerId="ADAL" clId="{6AF0AC14-A5AA-499D-898A-59C276B59E70}" dt="2022-05-18T15:06:46.153" v="3664" actId="167"/>
          <ac:spMkLst>
            <pc:docMk/>
            <pc:sldMk cId="3875907239" sldId="274"/>
            <ac:spMk id="13" creationId="{C251060E-5B0E-4F86-BC16-AD113F70EF1F}"/>
          </ac:spMkLst>
        </pc:spChg>
        <pc:spChg chg="del mod">
          <ac:chgData name="Paolo Pertino" userId="0d1aebe2-9a57-4628-bf08-b1b5eefb97fe" providerId="ADAL" clId="{6AF0AC14-A5AA-499D-898A-59C276B59E70}" dt="2022-05-18T13:00:21.871" v="213"/>
          <ac:spMkLst>
            <pc:docMk/>
            <pc:sldMk cId="3875907239" sldId="274"/>
            <ac:spMk id="14" creationId="{0DBD539A-29D8-41F2-9C78-8751E632757C}"/>
          </ac:spMkLst>
        </pc:spChg>
        <pc:spChg chg="add del mod">
          <ac:chgData name="Paolo Pertino" userId="0d1aebe2-9a57-4628-bf08-b1b5eefb97fe" providerId="ADAL" clId="{6AF0AC14-A5AA-499D-898A-59C276B59E70}" dt="2022-05-18T13:01:45.565" v="237" actId="478"/>
          <ac:spMkLst>
            <pc:docMk/>
            <pc:sldMk cId="3875907239" sldId="274"/>
            <ac:spMk id="15" creationId="{644FEA10-5BAC-41D9-B5A4-A0A1F1E01858}"/>
          </ac:spMkLst>
        </pc:spChg>
        <pc:spChg chg="add mod ord">
          <ac:chgData name="Paolo Pertino" userId="0d1aebe2-9a57-4628-bf08-b1b5eefb97fe" providerId="ADAL" clId="{6AF0AC14-A5AA-499D-898A-59C276B59E70}" dt="2022-05-18T15:06:46.153" v="3664" actId="167"/>
          <ac:spMkLst>
            <pc:docMk/>
            <pc:sldMk cId="3875907239" sldId="274"/>
            <ac:spMk id="23" creationId="{5AB8C25D-357C-C2EA-8CD1-FF306A3B6C77}"/>
          </ac:spMkLst>
        </pc:spChg>
        <pc:spChg chg="add del mod">
          <ac:chgData name="Paolo Pertino" userId="0d1aebe2-9a57-4628-bf08-b1b5eefb97fe" providerId="ADAL" clId="{6AF0AC14-A5AA-499D-898A-59C276B59E70}" dt="2022-05-18T13:10:41.578" v="367" actId="767"/>
          <ac:spMkLst>
            <pc:docMk/>
            <pc:sldMk cId="3875907239" sldId="274"/>
            <ac:spMk id="24" creationId="{6581EA8D-F4D2-E44F-2BF4-CAC8AA275317}"/>
          </ac:spMkLst>
        </pc:spChg>
        <pc:spChg chg="add del mod">
          <ac:chgData name="Paolo Pertino" userId="0d1aebe2-9a57-4628-bf08-b1b5eefb97fe" providerId="ADAL" clId="{6AF0AC14-A5AA-499D-898A-59C276B59E70}" dt="2022-05-18T13:10:58.486" v="370" actId="767"/>
          <ac:spMkLst>
            <pc:docMk/>
            <pc:sldMk cId="3875907239" sldId="274"/>
            <ac:spMk id="25" creationId="{FB611EF1-A4FD-DD76-34E5-5F1E6B4FEA4E}"/>
          </ac:spMkLst>
        </pc:spChg>
        <pc:picChg chg="mod ord">
          <ac:chgData name="Paolo Pertino" userId="0d1aebe2-9a57-4628-bf08-b1b5eefb97fe" providerId="ADAL" clId="{6AF0AC14-A5AA-499D-898A-59C276B59E70}" dt="2022-05-18T15:06:46.153" v="3664" actId="167"/>
          <ac:picMkLst>
            <pc:docMk/>
            <pc:sldMk cId="3875907239" sldId="274"/>
            <ac:picMk id="4" creationId="{C8014EA7-0481-485C-A96E-BD71C3167A7B}"/>
          </ac:picMkLst>
        </pc:picChg>
        <pc:picChg chg="add del mod ord">
          <ac:chgData name="Paolo Pertino" userId="0d1aebe2-9a57-4628-bf08-b1b5eefb97fe" providerId="ADAL" clId="{6AF0AC14-A5AA-499D-898A-59C276B59E70}" dt="2022-05-18T12:58:39.548" v="207" actId="478"/>
          <ac:picMkLst>
            <pc:docMk/>
            <pc:sldMk cId="3875907239" sldId="274"/>
            <ac:picMk id="16" creationId="{9175B0C9-7A6E-F30C-C1CE-481636F30B33}"/>
          </ac:picMkLst>
        </pc:picChg>
        <pc:picChg chg="add del mod">
          <ac:chgData name="Paolo Pertino" userId="0d1aebe2-9a57-4628-bf08-b1b5eefb97fe" providerId="ADAL" clId="{6AF0AC14-A5AA-499D-898A-59C276B59E70}" dt="2022-05-18T12:58:33.932" v="205" actId="931"/>
          <ac:picMkLst>
            <pc:docMk/>
            <pc:sldMk cId="3875907239" sldId="274"/>
            <ac:picMk id="18" creationId="{25F22063-81D2-D930-E2BD-8C17E0547CBF}"/>
          </ac:picMkLst>
        </pc:picChg>
        <pc:picChg chg="add mod ord">
          <ac:chgData name="Paolo Pertino" userId="0d1aebe2-9a57-4628-bf08-b1b5eefb97fe" providerId="ADAL" clId="{6AF0AC14-A5AA-499D-898A-59C276B59E70}" dt="2022-05-18T15:06:46.153" v="3664" actId="167"/>
          <ac:picMkLst>
            <pc:docMk/>
            <pc:sldMk cId="3875907239" sldId="274"/>
            <ac:picMk id="20" creationId="{8BE88BD5-3BE4-B0F8-7292-1733BCEBB484}"/>
          </ac:picMkLst>
        </pc:picChg>
        <pc:picChg chg="add mod ord">
          <ac:chgData name="Paolo Pertino" userId="0d1aebe2-9a57-4628-bf08-b1b5eefb97fe" providerId="ADAL" clId="{6AF0AC14-A5AA-499D-898A-59C276B59E70}" dt="2022-05-18T15:06:46.153" v="3664" actId="167"/>
          <ac:picMkLst>
            <pc:docMk/>
            <pc:sldMk cId="3875907239" sldId="274"/>
            <ac:picMk id="22" creationId="{F92E0747-003E-5E44-3960-87CE18DBB9F5}"/>
          </ac:picMkLst>
        </pc:picChg>
        <pc:picChg chg="add mod">
          <ac:chgData name="Paolo Pertino" userId="0d1aebe2-9a57-4628-bf08-b1b5eefb97fe" providerId="ADAL" clId="{6AF0AC14-A5AA-499D-898A-59C276B59E70}" dt="2022-05-18T13:46:16.459" v="848" actId="571"/>
          <ac:picMkLst>
            <pc:docMk/>
            <pc:sldMk cId="3875907239" sldId="274"/>
            <ac:picMk id="26" creationId="{18C2E658-6C88-E000-8DFB-474BDC3E9DBA}"/>
          </ac:picMkLst>
        </pc:picChg>
      </pc:sldChg>
      <pc:sldChg chg="modSp del mod">
        <pc:chgData name="Paolo Pertino" userId="0d1aebe2-9a57-4628-bf08-b1b5eefb97fe" providerId="ADAL" clId="{6AF0AC14-A5AA-499D-898A-59C276B59E70}" dt="2022-05-18T13:19:32.995" v="419" actId="2696"/>
        <pc:sldMkLst>
          <pc:docMk/>
          <pc:sldMk cId="3443341871" sldId="277"/>
        </pc:sldMkLst>
        <pc:spChg chg="mod">
          <ac:chgData name="Paolo Pertino" userId="0d1aebe2-9a57-4628-bf08-b1b5eefb97fe" providerId="ADAL" clId="{6AF0AC14-A5AA-499D-898A-59C276B59E70}" dt="2022-05-18T12:38:34.906" v="25" actId="1076"/>
          <ac:spMkLst>
            <pc:docMk/>
            <pc:sldMk cId="3443341871" sldId="277"/>
            <ac:spMk id="3" creationId="{5BBCA76F-DA5A-4B18-9FC0-54186EAD28D6}"/>
          </ac:spMkLst>
        </pc:spChg>
        <pc:picChg chg="mod">
          <ac:chgData name="Paolo Pertino" userId="0d1aebe2-9a57-4628-bf08-b1b5eefb97fe" providerId="ADAL" clId="{6AF0AC14-A5AA-499D-898A-59C276B59E70}" dt="2022-05-18T12:38:35.937" v="30" actId="1076"/>
          <ac:picMkLst>
            <pc:docMk/>
            <pc:sldMk cId="3443341871" sldId="277"/>
            <ac:picMk id="4" creationId="{C8014EA7-0481-485C-A96E-BD71C3167A7B}"/>
          </ac:picMkLst>
        </pc:picChg>
        <pc:picChg chg="mod">
          <ac:chgData name="Paolo Pertino" userId="0d1aebe2-9a57-4628-bf08-b1b5eefb97fe" providerId="ADAL" clId="{6AF0AC14-A5AA-499D-898A-59C276B59E70}" dt="2022-05-18T12:38:35.507" v="28" actId="1076"/>
          <ac:picMkLst>
            <pc:docMk/>
            <pc:sldMk cId="3443341871" sldId="277"/>
            <ac:picMk id="5" creationId="{B85DC04A-12C2-4085-9AA1-D12D99215F80}"/>
          </ac:picMkLst>
        </pc:picChg>
      </pc:sldChg>
      <pc:sldChg chg="modSp del mod">
        <pc:chgData name="Paolo Pertino" userId="0d1aebe2-9a57-4628-bf08-b1b5eefb97fe" providerId="ADAL" clId="{6AF0AC14-A5AA-499D-898A-59C276B59E70}" dt="2022-05-18T13:19:30.623" v="418" actId="2696"/>
        <pc:sldMkLst>
          <pc:docMk/>
          <pc:sldMk cId="1905835082" sldId="278"/>
        </pc:sldMkLst>
        <pc:spChg chg="mod">
          <ac:chgData name="Paolo Pertino" userId="0d1aebe2-9a57-4628-bf08-b1b5eefb97fe" providerId="ADAL" clId="{6AF0AC14-A5AA-499D-898A-59C276B59E70}" dt="2022-05-18T12:45:31.702" v="63" actId="1076"/>
          <ac:spMkLst>
            <pc:docMk/>
            <pc:sldMk cId="1905835082" sldId="278"/>
            <ac:spMk id="3" creationId="{3141AB57-3F51-4ECD-9A3E-58D37144B59E}"/>
          </ac:spMkLst>
        </pc:spChg>
        <pc:picChg chg="mod">
          <ac:chgData name="Paolo Pertino" userId="0d1aebe2-9a57-4628-bf08-b1b5eefb97fe" providerId="ADAL" clId="{6AF0AC14-A5AA-499D-898A-59C276B59E70}" dt="2022-05-18T12:45:32.823" v="67" actId="1076"/>
          <ac:picMkLst>
            <pc:docMk/>
            <pc:sldMk cId="1905835082" sldId="278"/>
            <ac:picMk id="5" creationId="{B85DC04A-12C2-4085-9AA1-D12D99215F80}"/>
          </ac:picMkLst>
        </pc:picChg>
        <pc:picChg chg="mod">
          <ac:chgData name="Paolo Pertino" userId="0d1aebe2-9a57-4628-bf08-b1b5eefb97fe" providerId="ADAL" clId="{6AF0AC14-A5AA-499D-898A-59C276B59E70}" dt="2022-05-18T12:45:32.463" v="66" actId="1076"/>
          <ac:picMkLst>
            <pc:docMk/>
            <pc:sldMk cId="1905835082" sldId="278"/>
            <ac:picMk id="24" creationId="{9419F2DB-36D1-419E-B195-3D39AE480BD0}"/>
          </ac:picMkLst>
        </pc:picChg>
      </pc:sldChg>
      <pc:sldChg chg="addSp delSp modSp mod modTransition setBg delAnim modAnim">
        <pc:chgData name="Paolo Pertino" userId="0d1aebe2-9a57-4628-bf08-b1b5eefb97fe" providerId="ADAL" clId="{6AF0AC14-A5AA-499D-898A-59C276B59E70}" dt="2022-05-18T15:07:09.885" v="3666"/>
        <pc:sldMkLst>
          <pc:docMk/>
          <pc:sldMk cId="2739975466" sldId="279"/>
        </pc:sldMkLst>
        <pc:spChg chg="add del mod ord">
          <ac:chgData name="Paolo Pertino" userId="0d1aebe2-9a57-4628-bf08-b1b5eefb97fe" providerId="ADAL" clId="{6AF0AC14-A5AA-499D-898A-59C276B59E70}" dt="2022-05-18T14:36:07.725" v="2932"/>
          <ac:spMkLst>
            <pc:docMk/>
            <pc:sldMk cId="2739975466" sldId="279"/>
            <ac:spMk id="3" creationId="{6BA0F290-A742-4D63-AD92-8632C48E0397}"/>
          </ac:spMkLst>
        </pc:spChg>
        <pc:spChg chg="add del mod ord">
          <ac:chgData name="Paolo Pertino" userId="0d1aebe2-9a57-4628-bf08-b1b5eefb97fe" providerId="ADAL" clId="{6AF0AC14-A5AA-499D-898A-59C276B59E70}" dt="2022-05-18T14:41:47.273" v="2980" actId="6549"/>
          <ac:spMkLst>
            <pc:docMk/>
            <pc:sldMk cId="2739975466" sldId="279"/>
            <ac:spMk id="34" creationId="{5B3383B5-C4DB-89F7-7111-FB4FE03F6352}"/>
          </ac:spMkLst>
        </pc:spChg>
        <pc:spChg chg="mod ord">
          <ac:chgData name="Paolo Pertino" userId="0d1aebe2-9a57-4628-bf08-b1b5eefb97fe" providerId="ADAL" clId="{6AF0AC14-A5AA-499D-898A-59C276B59E70}" dt="2022-05-18T14:39:23.164" v="2960" actId="167"/>
          <ac:spMkLst>
            <pc:docMk/>
            <pc:sldMk cId="2739975466" sldId="279"/>
            <ac:spMk id="35" creationId="{25085249-AFD9-4D25-B937-EA1D7B0F671F}"/>
          </ac:spMkLst>
        </pc:spChg>
        <pc:spChg chg="add mod ord">
          <ac:chgData name="Paolo Pertino" userId="0d1aebe2-9a57-4628-bf08-b1b5eefb97fe" providerId="ADAL" clId="{6AF0AC14-A5AA-499D-898A-59C276B59E70}" dt="2022-05-18T14:39:23.164" v="2960" actId="167"/>
          <ac:spMkLst>
            <pc:docMk/>
            <pc:sldMk cId="2739975466" sldId="279"/>
            <ac:spMk id="36" creationId="{E8F71994-C744-A8E7-462B-D570C2B709B9}"/>
          </ac:spMkLst>
        </pc:spChg>
        <pc:spChg chg="add mod ord">
          <ac:chgData name="Paolo Pertino" userId="0d1aebe2-9a57-4628-bf08-b1b5eefb97fe" providerId="ADAL" clId="{6AF0AC14-A5AA-499D-898A-59C276B59E70}" dt="2022-05-18T14:39:23.164" v="2960" actId="167"/>
          <ac:spMkLst>
            <pc:docMk/>
            <pc:sldMk cId="2739975466" sldId="279"/>
            <ac:spMk id="37" creationId="{28D295F0-FAAE-5780-5864-39E3707BED88}"/>
          </ac:spMkLst>
        </pc:spChg>
        <pc:spChg chg="add del mod ord">
          <ac:chgData name="Paolo Pertino" userId="0d1aebe2-9a57-4628-bf08-b1b5eefb97fe" providerId="ADAL" clId="{6AF0AC14-A5AA-499D-898A-59C276B59E70}" dt="2022-05-18T14:41:49.584" v="2981" actId="478"/>
          <ac:spMkLst>
            <pc:docMk/>
            <pc:sldMk cId="2739975466" sldId="279"/>
            <ac:spMk id="38" creationId="{EF482BE6-18B6-349F-5784-2616ED43FF5A}"/>
          </ac:spMkLst>
        </pc:spChg>
        <pc:spChg chg="add mod ord">
          <ac:chgData name="Paolo Pertino" userId="0d1aebe2-9a57-4628-bf08-b1b5eefb97fe" providerId="ADAL" clId="{6AF0AC14-A5AA-499D-898A-59C276B59E70}" dt="2022-05-18T14:39:23.164" v="2960" actId="167"/>
          <ac:spMkLst>
            <pc:docMk/>
            <pc:sldMk cId="2739975466" sldId="279"/>
            <ac:spMk id="39" creationId="{CEE5C15A-A7E1-EE53-A42A-BAEA1DBC4A6D}"/>
          </ac:spMkLst>
        </pc:spChg>
        <pc:spChg chg="add mod ord">
          <ac:chgData name="Paolo Pertino" userId="0d1aebe2-9a57-4628-bf08-b1b5eefb97fe" providerId="ADAL" clId="{6AF0AC14-A5AA-499D-898A-59C276B59E70}" dt="2022-05-18T14:39:23.164" v="2960" actId="167"/>
          <ac:spMkLst>
            <pc:docMk/>
            <pc:sldMk cId="2739975466" sldId="279"/>
            <ac:spMk id="40" creationId="{1B9CCBD6-1D57-20F3-51E3-3A89C4A418FA}"/>
          </ac:spMkLst>
        </pc:spChg>
        <pc:spChg chg="add mod">
          <ac:chgData name="Paolo Pertino" userId="0d1aebe2-9a57-4628-bf08-b1b5eefb97fe" providerId="ADAL" clId="{6AF0AC14-A5AA-499D-898A-59C276B59E70}" dt="2022-05-18T14:51:36.859" v="3471" actId="20577"/>
          <ac:spMkLst>
            <pc:docMk/>
            <pc:sldMk cId="2739975466" sldId="279"/>
            <ac:spMk id="41" creationId="{AACF632E-B858-5DCC-FD40-4222DE146D77}"/>
          </ac:spMkLst>
        </pc:spChg>
        <pc:spChg chg="mod">
          <ac:chgData name="Paolo Pertino" userId="0d1aebe2-9a57-4628-bf08-b1b5eefb97fe" providerId="ADAL" clId="{6AF0AC14-A5AA-499D-898A-59C276B59E70}" dt="2022-05-18T14:43:02.646" v="2995" actId="571"/>
          <ac:spMkLst>
            <pc:docMk/>
            <pc:sldMk cId="2739975466" sldId="279"/>
            <ac:spMk id="45" creationId="{DD79B67B-132E-5B78-6555-1A876F8ACC6A}"/>
          </ac:spMkLst>
        </pc:spChg>
        <pc:spChg chg="mod">
          <ac:chgData name="Paolo Pertino" userId="0d1aebe2-9a57-4628-bf08-b1b5eefb97fe" providerId="ADAL" clId="{6AF0AC14-A5AA-499D-898A-59C276B59E70}" dt="2022-05-18T14:43:02.646" v="2995" actId="571"/>
          <ac:spMkLst>
            <pc:docMk/>
            <pc:sldMk cId="2739975466" sldId="279"/>
            <ac:spMk id="47" creationId="{261DA85E-C63B-8474-3D00-45B836B111D2}"/>
          </ac:spMkLst>
        </pc:spChg>
        <pc:spChg chg="mod">
          <ac:chgData name="Paolo Pertino" userId="0d1aebe2-9a57-4628-bf08-b1b5eefb97fe" providerId="ADAL" clId="{6AF0AC14-A5AA-499D-898A-59C276B59E70}" dt="2022-05-18T14:43:02.646" v="2995" actId="571"/>
          <ac:spMkLst>
            <pc:docMk/>
            <pc:sldMk cId="2739975466" sldId="279"/>
            <ac:spMk id="48" creationId="{A6875188-8801-B2FD-5444-46B7B68FC774}"/>
          </ac:spMkLst>
        </pc:spChg>
        <pc:spChg chg="mod">
          <ac:chgData name="Paolo Pertino" userId="0d1aebe2-9a57-4628-bf08-b1b5eefb97fe" providerId="ADAL" clId="{6AF0AC14-A5AA-499D-898A-59C276B59E70}" dt="2022-05-18T14:43:02.646" v="2995" actId="571"/>
          <ac:spMkLst>
            <pc:docMk/>
            <pc:sldMk cId="2739975466" sldId="279"/>
            <ac:spMk id="49" creationId="{D179575D-EBC3-E1E2-68F0-D1B57E2DADBF}"/>
          </ac:spMkLst>
        </pc:spChg>
        <pc:spChg chg="mod">
          <ac:chgData name="Paolo Pertino" userId="0d1aebe2-9a57-4628-bf08-b1b5eefb97fe" providerId="ADAL" clId="{6AF0AC14-A5AA-499D-898A-59C276B59E70}" dt="2022-05-18T14:52:09.135" v="3576" actId="20577"/>
          <ac:spMkLst>
            <pc:docMk/>
            <pc:sldMk cId="2739975466" sldId="279"/>
            <ac:spMk id="52" creationId="{33C5CF9F-6F2E-19F9-892D-AC2AC4135297}"/>
          </ac:spMkLst>
        </pc:spChg>
        <pc:spChg chg="mod">
          <ac:chgData name="Paolo Pertino" userId="0d1aebe2-9a57-4628-bf08-b1b5eefb97fe" providerId="ADAL" clId="{6AF0AC14-A5AA-499D-898A-59C276B59E70}" dt="2022-05-18T14:52:09.135" v="3576" actId="20577"/>
          <ac:spMkLst>
            <pc:docMk/>
            <pc:sldMk cId="2739975466" sldId="279"/>
            <ac:spMk id="54" creationId="{899FD957-8363-B0F2-AA36-4D2DEB293103}"/>
          </ac:spMkLst>
        </pc:spChg>
        <pc:spChg chg="mod">
          <ac:chgData name="Paolo Pertino" userId="0d1aebe2-9a57-4628-bf08-b1b5eefb97fe" providerId="ADAL" clId="{6AF0AC14-A5AA-499D-898A-59C276B59E70}" dt="2022-05-18T14:52:09.286" v="3577" actId="20577"/>
          <ac:spMkLst>
            <pc:docMk/>
            <pc:sldMk cId="2739975466" sldId="279"/>
            <ac:spMk id="55" creationId="{64522331-7FC4-7415-4B33-CEDBCE5AFB75}"/>
          </ac:spMkLst>
        </pc:spChg>
        <pc:spChg chg="add mod">
          <ac:chgData name="Paolo Pertino" userId="0d1aebe2-9a57-4628-bf08-b1b5eefb97fe" providerId="ADAL" clId="{6AF0AC14-A5AA-499D-898A-59C276B59E70}" dt="2022-05-18T14:51:36.859" v="3471" actId="20577"/>
          <ac:spMkLst>
            <pc:docMk/>
            <pc:sldMk cId="2739975466" sldId="279"/>
            <ac:spMk id="56" creationId="{9A00B9D5-B62C-0A60-1280-D4F0C3198988}"/>
          </ac:spMkLst>
        </pc:spChg>
        <pc:spChg chg="mod">
          <ac:chgData name="Paolo Pertino" userId="0d1aebe2-9a57-4628-bf08-b1b5eefb97fe" providerId="ADAL" clId="{6AF0AC14-A5AA-499D-898A-59C276B59E70}" dt="2022-05-18T14:51:36.859" v="3471" actId="20577"/>
          <ac:spMkLst>
            <pc:docMk/>
            <pc:sldMk cId="2739975466" sldId="279"/>
            <ac:spMk id="63" creationId="{BDB3E6C0-E12D-4016-95D3-A03A7E087538}"/>
          </ac:spMkLst>
        </pc:spChg>
        <pc:spChg chg="mod">
          <ac:chgData name="Paolo Pertino" userId="0d1aebe2-9a57-4628-bf08-b1b5eefb97fe" providerId="ADAL" clId="{6AF0AC14-A5AA-499D-898A-59C276B59E70}" dt="2022-05-18T14:51:36.859" v="3471" actId="20577"/>
          <ac:spMkLst>
            <pc:docMk/>
            <pc:sldMk cId="2739975466" sldId="279"/>
            <ac:spMk id="65" creationId="{85F36DF3-3BBA-42F9-8666-18C86FC95112}"/>
          </ac:spMkLst>
        </pc:spChg>
        <pc:spChg chg="mod">
          <ac:chgData name="Paolo Pertino" userId="0d1aebe2-9a57-4628-bf08-b1b5eefb97fe" providerId="ADAL" clId="{6AF0AC14-A5AA-499D-898A-59C276B59E70}" dt="2022-05-18T14:51:37.094" v="3473" actId="20577"/>
          <ac:spMkLst>
            <pc:docMk/>
            <pc:sldMk cId="2739975466" sldId="279"/>
            <ac:spMk id="66" creationId="{2C4D5B41-4218-4CE0-A23E-C3A50B10D91A}"/>
          </ac:spMkLst>
        </pc:spChg>
        <pc:spChg chg="mod">
          <ac:chgData name="Paolo Pertino" userId="0d1aebe2-9a57-4628-bf08-b1b5eefb97fe" providerId="ADAL" clId="{6AF0AC14-A5AA-499D-898A-59C276B59E70}" dt="2022-05-18T14:51:12.186" v="3444"/>
          <ac:spMkLst>
            <pc:docMk/>
            <pc:sldMk cId="2739975466" sldId="279"/>
            <ac:spMk id="68" creationId="{5C3A6743-B9A7-4415-A30C-EA8EF060D614}"/>
          </ac:spMkLst>
        </pc:spChg>
        <pc:spChg chg="mod">
          <ac:chgData name="Paolo Pertino" userId="0d1aebe2-9a57-4628-bf08-b1b5eefb97fe" providerId="ADAL" clId="{6AF0AC14-A5AA-499D-898A-59C276B59E70}" dt="2022-05-18T14:51:12.186" v="3444"/>
          <ac:spMkLst>
            <pc:docMk/>
            <pc:sldMk cId="2739975466" sldId="279"/>
            <ac:spMk id="70" creationId="{DDFD4F91-1339-4366-9011-D61B3C15ECB7}"/>
          </ac:spMkLst>
        </pc:spChg>
        <pc:spChg chg="mod">
          <ac:chgData name="Paolo Pertino" userId="0d1aebe2-9a57-4628-bf08-b1b5eefb97fe" providerId="ADAL" clId="{6AF0AC14-A5AA-499D-898A-59C276B59E70}" dt="2022-05-18T14:51:12.186" v="3444"/>
          <ac:spMkLst>
            <pc:docMk/>
            <pc:sldMk cId="2739975466" sldId="279"/>
            <ac:spMk id="71" creationId="{057D6E29-0E2E-4E38-887D-D8E62AD61177}"/>
          </ac:spMkLst>
        </pc:spChg>
        <pc:spChg chg="del mod ord">
          <ac:chgData name="Paolo Pertino" userId="0d1aebe2-9a57-4628-bf08-b1b5eefb97fe" providerId="ADAL" clId="{6AF0AC14-A5AA-499D-898A-59C276B59E70}" dt="2022-05-18T14:37:00.808" v="2937" actId="478"/>
          <ac:spMkLst>
            <pc:docMk/>
            <pc:sldMk cId="2739975466" sldId="279"/>
            <ac:spMk id="72" creationId="{3C2860F2-F8DC-48F6-85A7-F098BF7F5939}"/>
          </ac:spMkLst>
        </pc:spChg>
        <pc:spChg chg="del ord">
          <ac:chgData name="Paolo Pertino" userId="0d1aebe2-9a57-4628-bf08-b1b5eefb97fe" providerId="ADAL" clId="{6AF0AC14-A5AA-499D-898A-59C276B59E70}" dt="2022-05-18T14:37:24.405" v="2944" actId="478"/>
          <ac:spMkLst>
            <pc:docMk/>
            <pc:sldMk cId="2739975466" sldId="279"/>
            <ac:spMk id="73" creationId="{5387584C-69B4-44DF-94E6-D3822EFCEAEE}"/>
          </ac:spMkLst>
        </pc:spChg>
        <pc:spChg chg="mod">
          <ac:chgData name="Paolo Pertino" userId="0d1aebe2-9a57-4628-bf08-b1b5eefb97fe" providerId="ADAL" clId="{6AF0AC14-A5AA-499D-898A-59C276B59E70}" dt="2022-05-18T13:19:27.861" v="417"/>
          <ac:spMkLst>
            <pc:docMk/>
            <pc:sldMk cId="2739975466" sldId="279"/>
            <ac:spMk id="82" creationId="{434D57E1-C377-4450-8E04-606004165D69}"/>
          </ac:spMkLst>
        </pc:spChg>
        <pc:spChg chg="mod ord">
          <ac:chgData name="Paolo Pertino" userId="0d1aebe2-9a57-4628-bf08-b1b5eefb97fe" providerId="ADAL" clId="{6AF0AC14-A5AA-499D-898A-59C276B59E70}" dt="2022-05-18T14:47:29.921" v="3065" actId="207"/>
          <ac:spMkLst>
            <pc:docMk/>
            <pc:sldMk cId="2739975466" sldId="279"/>
            <ac:spMk id="96" creationId="{54A479AA-8087-4981-838E-839D7B1409BE}"/>
          </ac:spMkLst>
        </pc:spChg>
        <pc:spChg chg="del mod ord">
          <ac:chgData name="Paolo Pertino" userId="0d1aebe2-9a57-4628-bf08-b1b5eefb97fe" providerId="ADAL" clId="{6AF0AC14-A5AA-499D-898A-59C276B59E70}" dt="2022-05-18T14:43:04.972" v="2997"/>
          <ac:spMkLst>
            <pc:docMk/>
            <pc:sldMk cId="2739975466" sldId="279"/>
            <ac:spMk id="97" creationId="{94C2EBB4-33DD-46CB-B95D-2FC9682E4CF0}"/>
          </ac:spMkLst>
        </pc:spChg>
        <pc:grpChg chg="add mod">
          <ac:chgData name="Paolo Pertino" userId="0d1aebe2-9a57-4628-bf08-b1b5eefb97fe" providerId="ADAL" clId="{6AF0AC14-A5AA-499D-898A-59C276B59E70}" dt="2022-05-18T14:43:02.646" v="2995" actId="571"/>
          <ac:grpSpMkLst>
            <pc:docMk/>
            <pc:sldMk cId="2739975466" sldId="279"/>
            <ac:grpSpMk id="44" creationId="{1025B49A-F9AE-B298-5090-F6EDF99FFF74}"/>
          </ac:grpSpMkLst>
        </pc:grpChg>
        <pc:grpChg chg="add mod">
          <ac:chgData name="Paolo Pertino" userId="0d1aebe2-9a57-4628-bf08-b1b5eefb97fe" providerId="ADAL" clId="{6AF0AC14-A5AA-499D-898A-59C276B59E70}" dt="2022-05-18T14:52:09.135" v="3576" actId="20577"/>
          <ac:grpSpMkLst>
            <pc:docMk/>
            <pc:sldMk cId="2739975466" sldId="279"/>
            <ac:grpSpMk id="51" creationId="{00D7A151-55FB-0036-6BBF-640CE8564B2B}"/>
          </ac:grpSpMkLst>
        </pc:grpChg>
        <pc:grpChg chg="mod ord">
          <ac:chgData name="Paolo Pertino" userId="0d1aebe2-9a57-4628-bf08-b1b5eefb97fe" providerId="ADAL" clId="{6AF0AC14-A5AA-499D-898A-59C276B59E70}" dt="2022-05-18T14:51:36.859" v="3471" actId="20577"/>
          <ac:grpSpMkLst>
            <pc:docMk/>
            <pc:sldMk cId="2739975466" sldId="279"/>
            <ac:grpSpMk id="62" creationId="{D3C898C0-B3B3-4468-A03B-736085E79D7C}"/>
          </ac:grpSpMkLst>
        </pc:grpChg>
        <pc:grpChg chg="mod ord">
          <ac:chgData name="Paolo Pertino" userId="0d1aebe2-9a57-4628-bf08-b1b5eefb97fe" providerId="ADAL" clId="{6AF0AC14-A5AA-499D-898A-59C276B59E70}" dt="2022-05-18T14:51:12.186" v="3444"/>
          <ac:grpSpMkLst>
            <pc:docMk/>
            <pc:sldMk cId="2739975466" sldId="279"/>
            <ac:grpSpMk id="67" creationId="{DB1D7B8E-22E8-424A-A31A-2284C5EF78FF}"/>
          </ac:grpSpMkLst>
        </pc:grpChg>
        <pc:grpChg chg="add del mod ord">
          <ac:chgData name="Paolo Pertino" userId="0d1aebe2-9a57-4628-bf08-b1b5eefb97fe" providerId="ADAL" clId="{6AF0AC14-A5AA-499D-898A-59C276B59E70}" dt="2022-05-18T14:39:25.521" v="2962" actId="478"/>
          <ac:grpSpMkLst>
            <pc:docMk/>
            <pc:sldMk cId="2739975466" sldId="279"/>
            <ac:grpSpMk id="77" creationId="{5223E145-3799-45A8-B1E7-8A1F300FDD18}"/>
          </ac:grpSpMkLst>
        </pc:grpChg>
        <pc:picChg chg="add del mod">
          <ac:chgData name="Paolo Pertino" userId="0d1aebe2-9a57-4628-bf08-b1b5eefb97fe" providerId="ADAL" clId="{6AF0AC14-A5AA-499D-898A-59C276B59E70}" dt="2022-05-18T14:33:27.461" v="2931"/>
          <ac:picMkLst>
            <pc:docMk/>
            <pc:sldMk cId="2739975466" sldId="279"/>
            <ac:picMk id="4" creationId="{EE7E6DF6-852A-6A87-7A71-F9A7F3FBD83A}"/>
          </ac:picMkLst>
        </pc:picChg>
        <pc:picChg chg="mod ord">
          <ac:chgData name="Paolo Pertino" userId="0d1aebe2-9a57-4628-bf08-b1b5eefb97fe" providerId="ADAL" clId="{6AF0AC14-A5AA-499D-898A-59C276B59E70}" dt="2022-05-18T14:48:40.676" v="3073" actId="1076"/>
          <ac:picMkLst>
            <pc:docMk/>
            <pc:sldMk cId="2739975466" sldId="279"/>
            <ac:picMk id="6" creationId="{D7C48372-FE22-486F-81E2-849502607291}"/>
          </ac:picMkLst>
        </pc:picChg>
        <pc:picChg chg="add mod ord">
          <ac:chgData name="Paolo Pertino" userId="0d1aebe2-9a57-4628-bf08-b1b5eefb97fe" providerId="ADAL" clId="{6AF0AC14-A5AA-499D-898A-59C276B59E70}" dt="2022-05-18T15:06:23.905" v="3659"/>
          <ac:picMkLst>
            <pc:docMk/>
            <pc:sldMk cId="2739975466" sldId="279"/>
            <ac:picMk id="7" creationId="{9EF13FDE-CEB6-F6C3-B07F-D5D51984D027}"/>
          </ac:picMkLst>
        </pc:picChg>
        <pc:picChg chg="add mod">
          <ac:chgData name="Paolo Pertino" userId="0d1aebe2-9a57-4628-bf08-b1b5eefb97fe" providerId="ADAL" clId="{6AF0AC14-A5AA-499D-898A-59C276B59E70}" dt="2022-05-18T14:59:16.523" v="3601" actId="167"/>
          <ac:picMkLst>
            <pc:docMk/>
            <pc:sldMk cId="2739975466" sldId="279"/>
            <ac:picMk id="8" creationId="{55A1F6D2-C3AC-0631-122D-EA261B2573B6}"/>
          </ac:picMkLst>
        </pc:picChg>
        <pc:picChg chg="add mod">
          <ac:chgData name="Paolo Pertino" userId="0d1aebe2-9a57-4628-bf08-b1b5eefb97fe" providerId="ADAL" clId="{6AF0AC14-A5AA-499D-898A-59C276B59E70}" dt="2022-05-18T14:59:50.413" v="3604" actId="167"/>
          <ac:picMkLst>
            <pc:docMk/>
            <pc:sldMk cId="2739975466" sldId="279"/>
            <ac:picMk id="9" creationId="{5FCD0BE5-A5D3-5AF7-5791-8785169AAB7C}"/>
          </ac:picMkLst>
        </pc:picChg>
        <pc:picChg chg="add mod">
          <ac:chgData name="Paolo Pertino" userId="0d1aebe2-9a57-4628-bf08-b1b5eefb97fe" providerId="ADAL" clId="{6AF0AC14-A5AA-499D-898A-59C276B59E70}" dt="2022-05-18T14:43:02.646" v="2995" actId="571"/>
          <ac:picMkLst>
            <pc:docMk/>
            <pc:sldMk cId="2739975466" sldId="279"/>
            <ac:picMk id="42" creationId="{47741D03-E74E-1020-2219-5B7E1E412166}"/>
          </ac:picMkLst>
        </pc:picChg>
        <pc:picChg chg="mod ord">
          <ac:chgData name="Paolo Pertino" userId="0d1aebe2-9a57-4628-bf08-b1b5eefb97fe" providerId="ADAL" clId="{6AF0AC14-A5AA-499D-898A-59C276B59E70}" dt="2022-05-18T14:39:23.164" v="2960" actId="167"/>
          <ac:picMkLst>
            <pc:docMk/>
            <pc:sldMk cId="2739975466" sldId="279"/>
            <ac:picMk id="43" creationId="{AF55EA1C-FC69-4C9C-9560-6C5A7576CD71}"/>
          </ac:picMkLst>
        </pc:picChg>
        <pc:cxnChg chg="mod">
          <ac:chgData name="Paolo Pertino" userId="0d1aebe2-9a57-4628-bf08-b1b5eefb97fe" providerId="ADAL" clId="{6AF0AC14-A5AA-499D-898A-59C276B59E70}" dt="2022-05-18T14:43:02.646" v="2995" actId="571"/>
          <ac:cxnSpMkLst>
            <pc:docMk/>
            <pc:sldMk cId="2739975466" sldId="279"/>
            <ac:cxnSpMk id="46" creationId="{1224EB3B-BE07-A097-E138-9D50BA25E0E1}"/>
          </ac:cxnSpMkLst>
        </pc:cxnChg>
        <pc:cxnChg chg="add mod">
          <ac:chgData name="Paolo Pertino" userId="0d1aebe2-9a57-4628-bf08-b1b5eefb97fe" providerId="ADAL" clId="{6AF0AC14-A5AA-499D-898A-59C276B59E70}" dt="2022-05-18T14:51:36.859" v="3471" actId="20577"/>
          <ac:cxnSpMkLst>
            <pc:docMk/>
            <pc:sldMk cId="2739975466" sldId="279"/>
            <ac:cxnSpMk id="50" creationId="{11D44C06-A08C-D6B4-0791-8919C3F4DF82}"/>
          </ac:cxnSpMkLst>
        </pc:cxnChg>
        <pc:cxnChg chg="mod">
          <ac:chgData name="Paolo Pertino" userId="0d1aebe2-9a57-4628-bf08-b1b5eefb97fe" providerId="ADAL" clId="{6AF0AC14-A5AA-499D-898A-59C276B59E70}" dt="2022-05-18T14:52:09.135" v="3576" actId="20577"/>
          <ac:cxnSpMkLst>
            <pc:docMk/>
            <pc:sldMk cId="2739975466" sldId="279"/>
            <ac:cxnSpMk id="53" creationId="{3FD3CBD2-F7B3-E802-AD15-3ED83D43B9D6}"/>
          </ac:cxnSpMkLst>
        </pc:cxnChg>
        <pc:cxnChg chg="mod">
          <ac:chgData name="Paolo Pertino" userId="0d1aebe2-9a57-4628-bf08-b1b5eefb97fe" providerId="ADAL" clId="{6AF0AC14-A5AA-499D-898A-59C276B59E70}" dt="2022-05-18T14:51:36.859" v="3471" actId="20577"/>
          <ac:cxnSpMkLst>
            <pc:docMk/>
            <pc:sldMk cId="2739975466" sldId="279"/>
            <ac:cxnSpMk id="64" creationId="{F770737B-E9A8-4455-BB9E-7205670D1A39}"/>
          </ac:cxnSpMkLst>
        </pc:cxnChg>
        <pc:cxnChg chg="mod">
          <ac:chgData name="Paolo Pertino" userId="0d1aebe2-9a57-4628-bf08-b1b5eefb97fe" providerId="ADAL" clId="{6AF0AC14-A5AA-499D-898A-59C276B59E70}" dt="2022-05-18T14:51:12.186" v="3444"/>
          <ac:cxnSpMkLst>
            <pc:docMk/>
            <pc:sldMk cId="2739975466" sldId="279"/>
            <ac:cxnSpMk id="69" creationId="{5668B596-080A-4B59-8EFE-EE673E8AA545}"/>
          </ac:cxnSpMkLst>
        </pc:cxnChg>
        <pc:cxnChg chg="del mod ord">
          <ac:chgData name="Paolo Pertino" userId="0d1aebe2-9a57-4628-bf08-b1b5eefb97fe" providerId="ADAL" clId="{6AF0AC14-A5AA-499D-898A-59C276B59E70}" dt="2022-05-18T14:37:30.280" v="2947" actId="478"/>
          <ac:cxnSpMkLst>
            <pc:docMk/>
            <pc:sldMk cId="2739975466" sldId="279"/>
            <ac:cxnSpMk id="74" creationId="{71D48E79-883D-4D70-9B74-FDD150030FC7}"/>
          </ac:cxnSpMkLst>
        </pc:cxnChg>
        <pc:cxnChg chg="del ord">
          <ac:chgData name="Paolo Pertino" userId="0d1aebe2-9a57-4628-bf08-b1b5eefb97fe" providerId="ADAL" clId="{6AF0AC14-A5AA-499D-898A-59C276B59E70}" dt="2022-05-18T14:37:28.950" v="2945" actId="478"/>
          <ac:cxnSpMkLst>
            <pc:docMk/>
            <pc:sldMk cId="2739975466" sldId="279"/>
            <ac:cxnSpMk id="75" creationId="{0C36E642-4024-46C9-8150-7B6C6482D04D}"/>
          </ac:cxnSpMkLst>
        </pc:cxnChg>
        <pc:cxnChg chg="del ord">
          <ac:chgData name="Paolo Pertino" userId="0d1aebe2-9a57-4628-bf08-b1b5eefb97fe" providerId="ADAL" clId="{6AF0AC14-A5AA-499D-898A-59C276B59E70}" dt="2022-05-18T14:37:31.175" v="2948" actId="478"/>
          <ac:cxnSpMkLst>
            <pc:docMk/>
            <pc:sldMk cId="2739975466" sldId="279"/>
            <ac:cxnSpMk id="76" creationId="{35CF4072-FEED-4F04-9A69-B969EB07D1EA}"/>
          </ac:cxnSpMkLst>
        </pc:cxnChg>
      </pc:sldChg>
      <pc:sldChg chg="addSp delSp modSp mod modAnim">
        <pc:chgData name="Paolo Pertino" userId="0d1aebe2-9a57-4628-bf08-b1b5eefb97fe" providerId="ADAL" clId="{6AF0AC14-A5AA-499D-898A-59C276B59E70}" dt="2022-05-18T15:16:40.775" v="3703" actId="962"/>
        <pc:sldMkLst>
          <pc:docMk/>
          <pc:sldMk cId="1267660327" sldId="280"/>
        </pc:sldMkLst>
        <pc:spChg chg="add mod">
          <ac:chgData name="Paolo Pertino" userId="0d1aebe2-9a57-4628-bf08-b1b5eefb97fe" providerId="ADAL" clId="{6AF0AC14-A5AA-499D-898A-59C276B59E70}" dt="2022-05-18T14:55:23.837" v="3592" actId="14100"/>
          <ac:spMkLst>
            <pc:docMk/>
            <pc:sldMk cId="1267660327" sldId="280"/>
            <ac:spMk id="2" creationId="{78CB03C7-28F6-27F7-39BF-7BD7C615ED4A}"/>
          </ac:spMkLst>
        </pc:spChg>
        <pc:spChg chg="add del mod">
          <ac:chgData name="Paolo Pertino" userId="0d1aebe2-9a57-4628-bf08-b1b5eefb97fe" providerId="ADAL" clId="{6AF0AC14-A5AA-499D-898A-59C276B59E70}" dt="2022-05-18T15:15:08.235" v="3686"/>
          <ac:spMkLst>
            <pc:docMk/>
            <pc:sldMk cId="1267660327" sldId="280"/>
            <ac:spMk id="24" creationId="{CA2E21F7-35F6-4EDB-9620-2121F39BB185}"/>
          </ac:spMkLst>
        </pc:spChg>
        <pc:spChg chg="del mod">
          <ac:chgData name="Paolo Pertino" userId="0d1aebe2-9a57-4628-bf08-b1b5eefb97fe" providerId="ADAL" clId="{6AF0AC14-A5AA-499D-898A-59C276B59E70}" dt="2022-05-18T15:15:38.730" v="3692"/>
          <ac:spMkLst>
            <pc:docMk/>
            <pc:sldMk cId="1267660327" sldId="280"/>
            <ac:spMk id="25" creationId="{1AC995B2-BDEB-44F1-8627-F0D1DABFDF8D}"/>
          </ac:spMkLst>
        </pc:spChg>
        <pc:spChg chg="del mod">
          <ac:chgData name="Paolo Pertino" userId="0d1aebe2-9a57-4628-bf08-b1b5eefb97fe" providerId="ADAL" clId="{6AF0AC14-A5AA-499D-898A-59C276B59E70}" dt="2022-05-18T15:16:38.682" v="3701"/>
          <ac:spMkLst>
            <pc:docMk/>
            <pc:sldMk cId="1267660327" sldId="280"/>
            <ac:spMk id="26" creationId="{6932D3CA-E694-4992-B7AF-3C56C8255EBD}"/>
          </ac:spMkLst>
        </pc:spChg>
        <pc:spChg chg="del mod">
          <ac:chgData name="Paolo Pertino" userId="0d1aebe2-9a57-4628-bf08-b1b5eefb97fe" providerId="ADAL" clId="{6AF0AC14-A5AA-499D-898A-59C276B59E70}" dt="2022-05-18T15:16:30.380" v="3698"/>
          <ac:spMkLst>
            <pc:docMk/>
            <pc:sldMk cId="1267660327" sldId="280"/>
            <ac:spMk id="27" creationId="{B23501D5-3461-44F5-AB83-FF7E3ED365E4}"/>
          </ac:spMkLst>
        </pc:spChg>
        <pc:spChg chg="del mod">
          <ac:chgData name="Paolo Pertino" userId="0d1aebe2-9a57-4628-bf08-b1b5eefb97fe" providerId="ADAL" clId="{6AF0AC14-A5AA-499D-898A-59C276B59E70}" dt="2022-05-18T15:16:06.673" v="3695"/>
          <ac:spMkLst>
            <pc:docMk/>
            <pc:sldMk cId="1267660327" sldId="280"/>
            <ac:spMk id="28" creationId="{39201941-C64E-4932-980C-CC2208A0A6A2}"/>
          </ac:spMkLst>
        </pc:spChg>
        <pc:spChg chg="del mod">
          <ac:chgData name="Paolo Pertino" userId="0d1aebe2-9a57-4628-bf08-b1b5eefb97fe" providerId="ADAL" clId="{6AF0AC14-A5AA-499D-898A-59C276B59E70}" dt="2022-05-18T15:14:30.185" v="3669"/>
          <ac:spMkLst>
            <pc:docMk/>
            <pc:sldMk cId="1267660327" sldId="280"/>
            <ac:spMk id="29" creationId="{72396760-CC15-4FFD-B15C-5B7534C10496}"/>
          </ac:spMkLst>
        </pc:spChg>
        <pc:spChg chg="del mod">
          <ac:chgData name="Paolo Pertino" userId="0d1aebe2-9a57-4628-bf08-b1b5eefb97fe" providerId="ADAL" clId="{6AF0AC14-A5AA-499D-898A-59C276B59E70}" dt="2022-05-18T15:15:14.920" v="3689"/>
          <ac:spMkLst>
            <pc:docMk/>
            <pc:sldMk cId="1267660327" sldId="280"/>
            <ac:spMk id="30" creationId="{F3844167-CCEB-48AA-B7E2-D051BF5A6876}"/>
          </ac:spMkLst>
        </pc:spChg>
        <pc:spChg chg="add mod">
          <ac:chgData name="Paolo Pertino" userId="0d1aebe2-9a57-4628-bf08-b1b5eefb97fe" providerId="ADAL" clId="{6AF0AC14-A5AA-499D-898A-59C276B59E70}" dt="2022-05-18T14:55:48.640" v="3596" actId="207"/>
          <ac:spMkLst>
            <pc:docMk/>
            <pc:sldMk cId="1267660327" sldId="280"/>
            <ac:spMk id="31" creationId="{1428D356-C932-9A5E-2BAF-68E5F68F7E16}"/>
          </ac:spMkLst>
        </pc:spChg>
        <pc:picChg chg="add del mod">
          <ac:chgData name="Paolo Pertino" userId="0d1aebe2-9a57-4628-bf08-b1b5eefb97fe" providerId="ADAL" clId="{6AF0AC14-A5AA-499D-898A-59C276B59E70}" dt="2022-05-18T15:14:22.938" v="3668"/>
          <ac:picMkLst>
            <pc:docMk/>
            <pc:sldMk cId="1267660327" sldId="280"/>
            <ac:picMk id="4" creationId="{B7A1D084-0CE6-18F7-6C6B-8EF471912523}"/>
          </ac:picMkLst>
        </pc:picChg>
        <pc:picChg chg="add mod">
          <ac:chgData name="Paolo Pertino" userId="0d1aebe2-9a57-4628-bf08-b1b5eefb97fe" providerId="ADAL" clId="{6AF0AC14-A5AA-499D-898A-59C276B59E70}" dt="2022-05-18T15:14:31.069" v="3671" actId="962"/>
          <ac:picMkLst>
            <pc:docMk/>
            <pc:sldMk cId="1267660327" sldId="280"/>
            <ac:picMk id="6" creationId="{AFE93F8F-23DB-559C-E34E-D5D2370C57C9}"/>
          </ac:picMkLst>
        </pc:picChg>
        <pc:picChg chg="add del mod">
          <ac:chgData name="Paolo Pertino" userId="0d1aebe2-9a57-4628-bf08-b1b5eefb97fe" providerId="ADAL" clId="{6AF0AC14-A5AA-499D-898A-59C276B59E70}" dt="2022-05-18T15:14:49.820" v="3678"/>
          <ac:picMkLst>
            <pc:docMk/>
            <pc:sldMk cId="1267660327" sldId="280"/>
            <ac:picMk id="8" creationId="{C465993E-E7B4-52A4-7B6B-00570924BDC2}"/>
          </ac:picMkLst>
        </pc:picChg>
        <pc:picChg chg="add del mod">
          <ac:chgData name="Paolo Pertino" userId="0d1aebe2-9a57-4628-bf08-b1b5eefb97fe" providerId="ADAL" clId="{6AF0AC14-A5AA-499D-898A-59C276B59E70}" dt="2022-05-18T15:14:53.811" v="3683"/>
          <ac:picMkLst>
            <pc:docMk/>
            <pc:sldMk cId="1267660327" sldId="280"/>
            <ac:picMk id="10" creationId="{7C0A1BF7-689B-BB22-D6EB-83B9A8FF93A0}"/>
          </ac:picMkLst>
        </pc:picChg>
        <pc:picChg chg="add del mod">
          <ac:chgData name="Paolo Pertino" userId="0d1aebe2-9a57-4628-bf08-b1b5eefb97fe" providerId="ADAL" clId="{6AF0AC14-A5AA-499D-898A-59C276B59E70}" dt="2022-05-18T15:15:00.770" v="3685"/>
          <ac:picMkLst>
            <pc:docMk/>
            <pc:sldMk cId="1267660327" sldId="280"/>
            <ac:picMk id="12" creationId="{13DF1522-005F-D227-89B0-FD8A75D42906}"/>
          </ac:picMkLst>
        </pc:picChg>
        <pc:picChg chg="add mod">
          <ac:chgData name="Paolo Pertino" userId="0d1aebe2-9a57-4628-bf08-b1b5eefb97fe" providerId="ADAL" clId="{6AF0AC14-A5AA-499D-898A-59C276B59E70}" dt="2022-05-18T15:15:09.633" v="3688" actId="962"/>
          <ac:picMkLst>
            <pc:docMk/>
            <pc:sldMk cId="1267660327" sldId="280"/>
            <ac:picMk id="14" creationId="{24E85168-184E-8361-2FA0-56D7DF711E48}"/>
          </ac:picMkLst>
        </pc:picChg>
        <pc:picChg chg="add mod">
          <ac:chgData name="Paolo Pertino" userId="0d1aebe2-9a57-4628-bf08-b1b5eefb97fe" providerId="ADAL" clId="{6AF0AC14-A5AA-499D-898A-59C276B59E70}" dt="2022-05-18T15:15:15.793" v="3691" actId="962"/>
          <ac:picMkLst>
            <pc:docMk/>
            <pc:sldMk cId="1267660327" sldId="280"/>
            <ac:picMk id="16" creationId="{08F33FF9-F0BA-4027-EAB6-F08443E2A7F8}"/>
          </ac:picMkLst>
        </pc:picChg>
        <pc:picChg chg="add mod">
          <ac:chgData name="Paolo Pertino" userId="0d1aebe2-9a57-4628-bf08-b1b5eefb97fe" providerId="ADAL" clId="{6AF0AC14-A5AA-499D-898A-59C276B59E70}" dt="2022-05-18T15:15:39.413" v="3694" actId="962"/>
          <ac:picMkLst>
            <pc:docMk/>
            <pc:sldMk cId="1267660327" sldId="280"/>
            <ac:picMk id="33" creationId="{74CA0A8F-F53D-01BE-52BF-E3809230E81A}"/>
          </ac:picMkLst>
        </pc:picChg>
        <pc:picChg chg="add mod">
          <ac:chgData name="Paolo Pertino" userId="0d1aebe2-9a57-4628-bf08-b1b5eefb97fe" providerId="ADAL" clId="{6AF0AC14-A5AA-499D-898A-59C276B59E70}" dt="2022-05-18T15:16:07.573" v="3697" actId="962"/>
          <ac:picMkLst>
            <pc:docMk/>
            <pc:sldMk cId="1267660327" sldId="280"/>
            <ac:picMk id="35" creationId="{6C937808-99DE-B9B2-8014-C92B6E04E571}"/>
          </ac:picMkLst>
        </pc:picChg>
        <pc:picChg chg="add mod">
          <ac:chgData name="Paolo Pertino" userId="0d1aebe2-9a57-4628-bf08-b1b5eefb97fe" providerId="ADAL" clId="{6AF0AC14-A5AA-499D-898A-59C276B59E70}" dt="2022-05-18T15:16:32.394" v="3699" actId="27614"/>
          <ac:picMkLst>
            <pc:docMk/>
            <pc:sldMk cId="1267660327" sldId="280"/>
            <ac:picMk id="37" creationId="{159BF1A3-F6D5-CDFA-EE05-2E634BD38F2D}"/>
          </ac:picMkLst>
        </pc:picChg>
        <pc:picChg chg="add mod">
          <ac:chgData name="Paolo Pertino" userId="0d1aebe2-9a57-4628-bf08-b1b5eefb97fe" providerId="ADAL" clId="{6AF0AC14-A5AA-499D-898A-59C276B59E70}" dt="2022-05-18T15:16:40.775" v="3703" actId="962"/>
          <ac:picMkLst>
            <pc:docMk/>
            <pc:sldMk cId="1267660327" sldId="280"/>
            <ac:picMk id="39" creationId="{413AC4D0-90D5-F183-2530-74DA23D1C20D}"/>
          </ac:picMkLst>
        </pc:picChg>
      </pc:sldChg>
      <pc:sldChg chg="modSp">
        <pc:chgData name="Paolo Pertino" userId="0d1aebe2-9a57-4628-bf08-b1b5eefb97fe" providerId="ADAL" clId="{6AF0AC14-A5AA-499D-898A-59C276B59E70}" dt="2022-05-18T15:06:23.905" v="3659"/>
        <pc:sldMkLst>
          <pc:docMk/>
          <pc:sldMk cId="1789280467" sldId="281"/>
        </pc:sldMkLst>
        <pc:spChg chg="mod">
          <ac:chgData name="Paolo Pertino" userId="0d1aebe2-9a57-4628-bf08-b1b5eefb97fe" providerId="ADAL" clId="{6AF0AC14-A5AA-499D-898A-59C276B59E70}" dt="2022-05-18T15:06:23.905" v="3659"/>
          <ac:spMkLst>
            <pc:docMk/>
            <pc:sldMk cId="1789280467" sldId="281"/>
            <ac:spMk id="22" creationId="{66CE2A67-4ED2-45A2-A84E-0466B71F48E6}"/>
          </ac:spMkLst>
        </pc:spChg>
        <pc:spChg chg="mod">
          <ac:chgData name="Paolo Pertino" userId="0d1aebe2-9a57-4628-bf08-b1b5eefb97fe" providerId="ADAL" clId="{6AF0AC14-A5AA-499D-898A-59C276B59E70}" dt="2022-05-18T15:06:23.905" v="3659"/>
          <ac:spMkLst>
            <pc:docMk/>
            <pc:sldMk cId="1789280467" sldId="281"/>
            <ac:spMk id="23" creationId="{3C592EE1-4CD8-416B-A052-B9EC50CE55AF}"/>
          </ac:spMkLst>
        </pc:spChg>
        <pc:spChg chg="mod">
          <ac:chgData name="Paolo Pertino" userId="0d1aebe2-9a57-4628-bf08-b1b5eefb97fe" providerId="ADAL" clId="{6AF0AC14-A5AA-499D-898A-59C276B59E70}" dt="2022-05-18T15:06:23.905" v="3659"/>
          <ac:spMkLst>
            <pc:docMk/>
            <pc:sldMk cId="1789280467" sldId="281"/>
            <ac:spMk id="24" creationId="{753C9863-76DB-4739-8CB7-83073623C18B}"/>
          </ac:spMkLst>
        </pc:spChg>
      </pc:sldChg>
      <pc:sldChg chg="modSp">
        <pc:chgData name="Paolo Pertino" userId="0d1aebe2-9a57-4628-bf08-b1b5eefb97fe" providerId="ADAL" clId="{6AF0AC14-A5AA-499D-898A-59C276B59E70}" dt="2022-05-18T15:06:23.905" v="3659"/>
        <pc:sldMkLst>
          <pc:docMk/>
          <pc:sldMk cId="3668416433" sldId="283"/>
        </pc:sldMkLst>
        <pc:spChg chg="mod">
          <ac:chgData name="Paolo Pertino" userId="0d1aebe2-9a57-4628-bf08-b1b5eefb97fe" providerId="ADAL" clId="{6AF0AC14-A5AA-499D-898A-59C276B59E70}" dt="2022-05-18T15:06:23.905" v="3659"/>
          <ac:spMkLst>
            <pc:docMk/>
            <pc:sldMk cId="3668416433" sldId="283"/>
            <ac:spMk id="16" creationId="{1B1E89EC-CB1F-4F24-840D-5E36A5964FCE}"/>
          </ac:spMkLst>
        </pc:spChg>
        <pc:spChg chg="mod">
          <ac:chgData name="Paolo Pertino" userId="0d1aebe2-9a57-4628-bf08-b1b5eefb97fe" providerId="ADAL" clId="{6AF0AC14-A5AA-499D-898A-59C276B59E70}" dt="2022-05-18T15:06:23.905" v="3659"/>
          <ac:spMkLst>
            <pc:docMk/>
            <pc:sldMk cId="3668416433" sldId="283"/>
            <ac:spMk id="17" creationId="{3E200329-21C1-4308-ADDF-BA6B814A6610}"/>
          </ac:spMkLst>
        </pc:spChg>
        <pc:spChg chg="mod">
          <ac:chgData name="Paolo Pertino" userId="0d1aebe2-9a57-4628-bf08-b1b5eefb97fe" providerId="ADAL" clId="{6AF0AC14-A5AA-499D-898A-59C276B59E70}" dt="2022-05-18T15:06:23.905" v="3659"/>
          <ac:spMkLst>
            <pc:docMk/>
            <pc:sldMk cId="3668416433" sldId="283"/>
            <ac:spMk id="18" creationId="{C24AAB91-0A5E-48DA-A9D9-19CF23486604}"/>
          </ac:spMkLst>
        </pc:spChg>
        <pc:spChg chg="mod">
          <ac:chgData name="Paolo Pertino" userId="0d1aebe2-9a57-4628-bf08-b1b5eefb97fe" providerId="ADAL" clId="{6AF0AC14-A5AA-499D-898A-59C276B59E70}" dt="2022-05-18T15:06:23.905" v="3659"/>
          <ac:spMkLst>
            <pc:docMk/>
            <pc:sldMk cId="3668416433" sldId="283"/>
            <ac:spMk id="19" creationId="{FBD13B80-6674-4C2E-B344-21E337909CBA}"/>
          </ac:spMkLst>
        </pc:spChg>
      </pc:sldChg>
      <pc:sldChg chg="modSp">
        <pc:chgData name="Paolo Pertino" userId="0d1aebe2-9a57-4628-bf08-b1b5eefb97fe" providerId="ADAL" clId="{6AF0AC14-A5AA-499D-898A-59C276B59E70}" dt="2022-05-18T15:06:23.905" v="3659"/>
        <pc:sldMkLst>
          <pc:docMk/>
          <pc:sldMk cId="763916058" sldId="284"/>
        </pc:sldMkLst>
        <pc:spChg chg="mod">
          <ac:chgData name="Paolo Pertino" userId="0d1aebe2-9a57-4628-bf08-b1b5eefb97fe" providerId="ADAL" clId="{6AF0AC14-A5AA-499D-898A-59C276B59E70}" dt="2022-05-18T15:06:23.905" v="3659"/>
          <ac:spMkLst>
            <pc:docMk/>
            <pc:sldMk cId="763916058" sldId="284"/>
            <ac:spMk id="7" creationId="{1D97C0D9-CDB2-4936-AA62-A9E7B8641358}"/>
          </ac:spMkLst>
        </pc:spChg>
        <pc:spChg chg="mod">
          <ac:chgData name="Paolo Pertino" userId="0d1aebe2-9a57-4628-bf08-b1b5eefb97fe" providerId="ADAL" clId="{6AF0AC14-A5AA-499D-898A-59C276B59E70}" dt="2022-05-18T15:06:23.905" v="3659"/>
          <ac:spMkLst>
            <pc:docMk/>
            <pc:sldMk cId="763916058" sldId="284"/>
            <ac:spMk id="8" creationId="{34300709-99CF-4EE9-9030-8096670DDB98}"/>
          </ac:spMkLst>
        </pc:spChg>
        <pc:spChg chg="mod">
          <ac:chgData name="Paolo Pertino" userId="0d1aebe2-9a57-4628-bf08-b1b5eefb97fe" providerId="ADAL" clId="{6AF0AC14-A5AA-499D-898A-59C276B59E70}" dt="2022-05-18T15:06:23.905" v="3659"/>
          <ac:spMkLst>
            <pc:docMk/>
            <pc:sldMk cId="763916058" sldId="284"/>
            <ac:spMk id="9" creationId="{282CC39F-27E1-4EA9-BB2A-FEE4F1EAFE9A}"/>
          </ac:spMkLst>
        </pc:spChg>
      </pc:sldChg>
      <pc:sldChg chg="modSp">
        <pc:chgData name="Paolo Pertino" userId="0d1aebe2-9a57-4628-bf08-b1b5eefb97fe" providerId="ADAL" clId="{6AF0AC14-A5AA-499D-898A-59C276B59E70}" dt="2022-05-18T15:06:23.905" v="3659"/>
        <pc:sldMkLst>
          <pc:docMk/>
          <pc:sldMk cId="1828687541" sldId="285"/>
        </pc:sldMkLst>
        <pc:spChg chg="mod">
          <ac:chgData name="Paolo Pertino" userId="0d1aebe2-9a57-4628-bf08-b1b5eefb97fe" providerId="ADAL" clId="{6AF0AC14-A5AA-499D-898A-59C276B59E70}" dt="2022-05-18T15:06:23.905" v="3659"/>
          <ac:spMkLst>
            <pc:docMk/>
            <pc:sldMk cId="1828687541" sldId="285"/>
            <ac:spMk id="2" creationId="{DCB38F33-BF8E-465B-8C37-0314688D93A3}"/>
          </ac:spMkLst>
        </pc:spChg>
        <pc:spChg chg="mod">
          <ac:chgData name="Paolo Pertino" userId="0d1aebe2-9a57-4628-bf08-b1b5eefb97fe" providerId="ADAL" clId="{6AF0AC14-A5AA-499D-898A-59C276B59E70}" dt="2022-05-18T15:06:23.905" v="3659"/>
          <ac:spMkLst>
            <pc:docMk/>
            <pc:sldMk cId="1828687541" sldId="285"/>
            <ac:spMk id="3" creationId="{9069C156-A5FF-4D43-AC71-C0BC1754CC81}"/>
          </ac:spMkLst>
        </pc:spChg>
        <pc:spChg chg="mod">
          <ac:chgData name="Paolo Pertino" userId="0d1aebe2-9a57-4628-bf08-b1b5eefb97fe" providerId="ADAL" clId="{6AF0AC14-A5AA-499D-898A-59C276B59E70}" dt="2022-05-18T15:06:23.905" v="3659"/>
          <ac:spMkLst>
            <pc:docMk/>
            <pc:sldMk cId="1828687541" sldId="285"/>
            <ac:spMk id="4" creationId="{2096F189-AB9C-4E67-B490-4EB05999F46A}"/>
          </ac:spMkLst>
        </pc:spChg>
        <pc:spChg chg="mod">
          <ac:chgData name="Paolo Pertino" userId="0d1aebe2-9a57-4628-bf08-b1b5eefb97fe" providerId="ADAL" clId="{6AF0AC14-A5AA-499D-898A-59C276B59E70}" dt="2022-05-18T15:06:23.905" v="3659"/>
          <ac:spMkLst>
            <pc:docMk/>
            <pc:sldMk cId="1828687541" sldId="285"/>
            <ac:spMk id="5" creationId="{117A2E5D-7B7D-4D5A-9BB2-F1F4493593BE}"/>
          </ac:spMkLst>
        </pc:spChg>
        <pc:spChg chg="mod">
          <ac:chgData name="Paolo Pertino" userId="0d1aebe2-9a57-4628-bf08-b1b5eefb97fe" providerId="ADAL" clId="{6AF0AC14-A5AA-499D-898A-59C276B59E70}" dt="2022-05-18T15:06:23.905" v="3659"/>
          <ac:spMkLst>
            <pc:docMk/>
            <pc:sldMk cId="1828687541" sldId="285"/>
            <ac:spMk id="6" creationId="{53189A2D-607B-4551-9879-E93BC809062F}"/>
          </ac:spMkLst>
        </pc:spChg>
        <pc:spChg chg="mod">
          <ac:chgData name="Paolo Pertino" userId="0d1aebe2-9a57-4628-bf08-b1b5eefb97fe" providerId="ADAL" clId="{6AF0AC14-A5AA-499D-898A-59C276B59E70}" dt="2022-05-18T15:06:23.905" v="3659"/>
          <ac:spMkLst>
            <pc:docMk/>
            <pc:sldMk cId="1828687541" sldId="285"/>
            <ac:spMk id="7" creationId="{22E30648-B41D-46F7-83D0-39BFDDFFAB95}"/>
          </ac:spMkLst>
        </pc:spChg>
        <pc:spChg chg="mod">
          <ac:chgData name="Paolo Pertino" userId="0d1aebe2-9a57-4628-bf08-b1b5eefb97fe" providerId="ADAL" clId="{6AF0AC14-A5AA-499D-898A-59C276B59E70}" dt="2022-05-18T15:06:23.905" v="3659"/>
          <ac:spMkLst>
            <pc:docMk/>
            <pc:sldMk cId="1828687541" sldId="285"/>
            <ac:spMk id="8" creationId="{178D74ED-DE33-4F42-BE73-1BEFF8077FCF}"/>
          </ac:spMkLst>
        </pc:spChg>
        <pc:spChg chg="mod">
          <ac:chgData name="Paolo Pertino" userId="0d1aebe2-9a57-4628-bf08-b1b5eefb97fe" providerId="ADAL" clId="{6AF0AC14-A5AA-499D-898A-59C276B59E70}" dt="2022-05-18T15:06:23.905" v="3659"/>
          <ac:spMkLst>
            <pc:docMk/>
            <pc:sldMk cId="1828687541" sldId="285"/>
            <ac:spMk id="26" creationId="{5DCDD143-6A37-481A-A796-DB7A4D6FF25A}"/>
          </ac:spMkLst>
        </pc:spChg>
      </pc:sldChg>
      <pc:sldChg chg="modSp">
        <pc:chgData name="Paolo Pertino" userId="0d1aebe2-9a57-4628-bf08-b1b5eefb97fe" providerId="ADAL" clId="{6AF0AC14-A5AA-499D-898A-59C276B59E70}" dt="2022-05-18T15:06:23.905" v="3659"/>
        <pc:sldMkLst>
          <pc:docMk/>
          <pc:sldMk cId="3484634853" sldId="286"/>
        </pc:sldMkLst>
        <pc:spChg chg="mod">
          <ac:chgData name="Paolo Pertino" userId="0d1aebe2-9a57-4628-bf08-b1b5eefb97fe" providerId="ADAL" clId="{6AF0AC14-A5AA-499D-898A-59C276B59E70}" dt="2022-05-18T15:06:23.905" v="3659"/>
          <ac:spMkLst>
            <pc:docMk/>
            <pc:sldMk cId="3484634853" sldId="286"/>
            <ac:spMk id="44" creationId="{D20200F8-B5D1-4255-BC2D-6967DD1F4ED3}"/>
          </ac:spMkLst>
        </pc:spChg>
        <pc:spChg chg="mod">
          <ac:chgData name="Paolo Pertino" userId="0d1aebe2-9a57-4628-bf08-b1b5eefb97fe" providerId="ADAL" clId="{6AF0AC14-A5AA-499D-898A-59C276B59E70}" dt="2022-05-18T15:06:23.905" v="3659"/>
          <ac:spMkLst>
            <pc:docMk/>
            <pc:sldMk cId="3484634853" sldId="286"/>
            <ac:spMk id="46" creationId="{3BC2B4C6-0FC9-493D-A11F-603F33552ADD}"/>
          </ac:spMkLst>
        </pc:spChg>
        <pc:spChg chg="mod">
          <ac:chgData name="Paolo Pertino" userId="0d1aebe2-9a57-4628-bf08-b1b5eefb97fe" providerId="ADAL" clId="{6AF0AC14-A5AA-499D-898A-59C276B59E70}" dt="2022-05-18T15:06:23.905" v="3659"/>
          <ac:spMkLst>
            <pc:docMk/>
            <pc:sldMk cId="3484634853" sldId="286"/>
            <ac:spMk id="48" creationId="{C9D73B85-0B1E-4CB5-9138-45F13161F01B}"/>
          </ac:spMkLst>
        </pc:spChg>
      </pc:sldChg>
      <pc:sldChg chg="modSp">
        <pc:chgData name="Paolo Pertino" userId="0d1aebe2-9a57-4628-bf08-b1b5eefb97fe" providerId="ADAL" clId="{6AF0AC14-A5AA-499D-898A-59C276B59E70}" dt="2022-05-18T15:06:23.905" v="3659"/>
        <pc:sldMkLst>
          <pc:docMk/>
          <pc:sldMk cId="1540651448" sldId="287"/>
        </pc:sldMkLst>
        <pc:spChg chg="mod">
          <ac:chgData name="Paolo Pertino" userId="0d1aebe2-9a57-4628-bf08-b1b5eefb97fe" providerId="ADAL" clId="{6AF0AC14-A5AA-499D-898A-59C276B59E70}" dt="2022-05-18T15:06:23.905" v="3659"/>
          <ac:spMkLst>
            <pc:docMk/>
            <pc:sldMk cId="1540651448" sldId="287"/>
            <ac:spMk id="20" creationId="{779D1961-E7C8-4A21-AFFC-005C146EB4AE}"/>
          </ac:spMkLst>
        </pc:spChg>
      </pc:sldChg>
      <pc:sldChg chg="modSp">
        <pc:chgData name="Paolo Pertino" userId="0d1aebe2-9a57-4628-bf08-b1b5eefb97fe" providerId="ADAL" clId="{6AF0AC14-A5AA-499D-898A-59C276B59E70}" dt="2022-05-18T15:06:23.905" v="3659"/>
        <pc:sldMkLst>
          <pc:docMk/>
          <pc:sldMk cId="870493406" sldId="288"/>
        </pc:sldMkLst>
        <pc:spChg chg="mod">
          <ac:chgData name="Paolo Pertino" userId="0d1aebe2-9a57-4628-bf08-b1b5eefb97fe" providerId="ADAL" clId="{6AF0AC14-A5AA-499D-898A-59C276B59E70}" dt="2022-05-18T15:06:23.905" v="3659"/>
          <ac:spMkLst>
            <pc:docMk/>
            <pc:sldMk cId="870493406" sldId="288"/>
            <ac:spMk id="70" creationId="{CC91F25B-DC27-4635-AEEF-D510B9041F0B}"/>
          </ac:spMkLst>
        </pc:spChg>
        <pc:spChg chg="mod">
          <ac:chgData name="Paolo Pertino" userId="0d1aebe2-9a57-4628-bf08-b1b5eefb97fe" providerId="ADAL" clId="{6AF0AC14-A5AA-499D-898A-59C276B59E70}" dt="2022-05-18T15:06:23.905" v="3659"/>
          <ac:spMkLst>
            <pc:docMk/>
            <pc:sldMk cId="870493406" sldId="288"/>
            <ac:spMk id="72" creationId="{674D01DA-4A6D-4B55-A9A7-6FCB21642167}"/>
          </ac:spMkLst>
        </pc:spChg>
        <pc:spChg chg="mod">
          <ac:chgData name="Paolo Pertino" userId="0d1aebe2-9a57-4628-bf08-b1b5eefb97fe" providerId="ADAL" clId="{6AF0AC14-A5AA-499D-898A-59C276B59E70}" dt="2022-05-18T15:06:23.905" v="3659"/>
          <ac:spMkLst>
            <pc:docMk/>
            <pc:sldMk cId="870493406" sldId="288"/>
            <ac:spMk id="74" creationId="{139FCDF5-6EE6-43D2-880D-2D9EC7D5B55E}"/>
          </ac:spMkLst>
        </pc:spChg>
        <pc:spChg chg="mod">
          <ac:chgData name="Paolo Pertino" userId="0d1aebe2-9a57-4628-bf08-b1b5eefb97fe" providerId="ADAL" clId="{6AF0AC14-A5AA-499D-898A-59C276B59E70}" dt="2022-05-18T15:06:23.905" v="3659"/>
          <ac:spMkLst>
            <pc:docMk/>
            <pc:sldMk cId="870493406" sldId="288"/>
            <ac:spMk id="76" creationId="{59F0D974-0CCC-444E-8B21-89D745CD47FC}"/>
          </ac:spMkLst>
        </pc:spChg>
        <pc:spChg chg="mod">
          <ac:chgData name="Paolo Pertino" userId="0d1aebe2-9a57-4628-bf08-b1b5eefb97fe" providerId="ADAL" clId="{6AF0AC14-A5AA-499D-898A-59C276B59E70}" dt="2022-05-18T15:06:23.905" v="3659"/>
          <ac:spMkLst>
            <pc:docMk/>
            <pc:sldMk cId="870493406" sldId="288"/>
            <ac:spMk id="78" creationId="{7EBE06B0-0D79-47C5-A31B-2B31FDB6A82A}"/>
          </ac:spMkLst>
        </pc:spChg>
        <pc:spChg chg="mod">
          <ac:chgData name="Paolo Pertino" userId="0d1aebe2-9a57-4628-bf08-b1b5eefb97fe" providerId="ADAL" clId="{6AF0AC14-A5AA-499D-898A-59C276B59E70}" dt="2022-05-18T15:06:23.905" v="3659"/>
          <ac:spMkLst>
            <pc:docMk/>
            <pc:sldMk cId="870493406" sldId="288"/>
            <ac:spMk id="80" creationId="{D658E5A9-3254-4EBE-B437-0CCCFA222FBA}"/>
          </ac:spMkLst>
        </pc:spChg>
        <pc:spChg chg="mod">
          <ac:chgData name="Paolo Pertino" userId="0d1aebe2-9a57-4628-bf08-b1b5eefb97fe" providerId="ADAL" clId="{6AF0AC14-A5AA-499D-898A-59C276B59E70}" dt="2022-05-18T15:06:23.905" v="3659"/>
          <ac:spMkLst>
            <pc:docMk/>
            <pc:sldMk cId="870493406" sldId="288"/>
            <ac:spMk id="82" creationId="{92E20DFC-C7EC-4FCE-9802-4F903CDD98D2}"/>
          </ac:spMkLst>
        </pc:spChg>
        <pc:spChg chg="mod">
          <ac:chgData name="Paolo Pertino" userId="0d1aebe2-9a57-4628-bf08-b1b5eefb97fe" providerId="ADAL" clId="{6AF0AC14-A5AA-499D-898A-59C276B59E70}" dt="2022-05-18T15:06:23.905" v="3659"/>
          <ac:spMkLst>
            <pc:docMk/>
            <pc:sldMk cId="870493406" sldId="288"/>
            <ac:spMk id="84" creationId="{6A9D5EFB-9A3A-4B5F-95FA-3FCAC5E4AAAA}"/>
          </ac:spMkLst>
        </pc:spChg>
        <pc:spChg chg="mod">
          <ac:chgData name="Paolo Pertino" userId="0d1aebe2-9a57-4628-bf08-b1b5eefb97fe" providerId="ADAL" clId="{6AF0AC14-A5AA-499D-898A-59C276B59E70}" dt="2022-05-18T15:06:23.905" v="3659"/>
          <ac:spMkLst>
            <pc:docMk/>
            <pc:sldMk cId="870493406" sldId="288"/>
            <ac:spMk id="86" creationId="{B633AA97-BC11-47D8-B3C1-E8C50F0383E8}"/>
          </ac:spMkLst>
        </pc:spChg>
      </pc:sldChg>
      <pc:sldChg chg="modSp">
        <pc:chgData name="Paolo Pertino" userId="0d1aebe2-9a57-4628-bf08-b1b5eefb97fe" providerId="ADAL" clId="{6AF0AC14-A5AA-499D-898A-59C276B59E70}" dt="2022-05-18T15:06:23.905" v="3659"/>
        <pc:sldMkLst>
          <pc:docMk/>
          <pc:sldMk cId="687041132" sldId="289"/>
        </pc:sldMkLst>
        <pc:spChg chg="mod">
          <ac:chgData name="Paolo Pertino" userId="0d1aebe2-9a57-4628-bf08-b1b5eefb97fe" providerId="ADAL" clId="{6AF0AC14-A5AA-499D-898A-59C276B59E70}" dt="2022-05-18T15:06:23.905" v="3659"/>
          <ac:spMkLst>
            <pc:docMk/>
            <pc:sldMk cId="687041132" sldId="289"/>
            <ac:spMk id="34" creationId="{161DBA8E-9265-41E4-8F20-0D1E532C1675}"/>
          </ac:spMkLst>
        </pc:spChg>
        <pc:spChg chg="mod">
          <ac:chgData name="Paolo Pertino" userId="0d1aebe2-9a57-4628-bf08-b1b5eefb97fe" providerId="ADAL" clId="{6AF0AC14-A5AA-499D-898A-59C276B59E70}" dt="2022-05-18T15:06:23.905" v="3659"/>
          <ac:spMkLst>
            <pc:docMk/>
            <pc:sldMk cId="687041132" sldId="289"/>
            <ac:spMk id="35" creationId="{E1D96918-496C-4FCF-B34D-17A147E408CD}"/>
          </ac:spMkLst>
        </pc:spChg>
        <pc:spChg chg="mod">
          <ac:chgData name="Paolo Pertino" userId="0d1aebe2-9a57-4628-bf08-b1b5eefb97fe" providerId="ADAL" clId="{6AF0AC14-A5AA-499D-898A-59C276B59E70}" dt="2022-05-18T15:06:23.905" v="3659"/>
          <ac:spMkLst>
            <pc:docMk/>
            <pc:sldMk cId="687041132" sldId="289"/>
            <ac:spMk id="36" creationId="{8487A587-5C9D-4775-BE62-A3B3AD8D5980}"/>
          </ac:spMkLst>
        </pc:spChg>
      </pc:sldChg>
      <pc:sldChg chg="modSp">
        <pc:chgData name="Paolo Pertino" userId="0d1aebe2-9a57-4628-bf08-b1b5eefb97fe" providerId="ADAL" clId="{6AF0AC14-A5AA-499D-898A-59C276B59E70}" dt="2022-05-18T15:06:23.905" v="3659"/>
        <pc:sldMkLst>
          <pc:docMk/>
          <pc:sldMk cId="3294806322" sldId="290"/>
        </pc:sldMkLst>
        <pc:spChg chg="mod">
          <ac:chgData name="Paolo Pertino" userId="0d1aebe2-9a57-4628-bf08-b1b5eefb97fe" providerId="ADAL" clId="{6AF0AC14-A5AA-499D-898A-59C276B59E70}" dt="2022-05-18T15:06:23.905" v="3659"/>
          <ac:spMkLst>
            <pc:docMk/>
            <pc:sldMk cId="3294806322" sldId="290"/>
            <ac:spMk id="26" creationId="{265A7F29-46FB-44FB-B15D-F076C14B013B}"/>
          </ac:spMkLst>
        </pc:spChg>
      </pc:sldChg>
      <pc:sldChg chg="modSp">
        <pc:chgData name="Paolo Pertino" userId="0d1aebe2-9a57-4628-bf08-b1b5eefb97fe" providerId="ADAL" clId="{6AF0AC14-A5AA-499D-898A-59C276B59E70}" dt="2022-05-18T15:06:23.905" v="3659"/>
        <pc:sldMkLst>
          <pc:docMk/>
          <pc:sldMk cId="867533782" sldId="291"/>
        </pc:sldMkLst>
        <pc:spChg chg="mod">
          <ac:chgData name="Paolo Pertino" userId="0d1aebe2-9a57-4628-bf08-b1b5eefb97fe" providerId="ADAL" clId="{6AF0AC14-A5AA-499D-898A-59C276B59E70}" dt="2022-05-18T15:06:23.905" v="3659"/>
          <ac:spMkLst>
            <pc:docMk/>
            <pc:sldMk cId="867533782" sldId="291"/>
            <ac:spMk id="15" creationId="{146BEA70-78B1-4FBA-A7D2-F9CA1B0D285D}"/>
          </ac:spMkLst>
        </pc:spChg>
      </pc:sldChg>
      <pc:sldChg chg="modSp">
        <pc:chgData name="Paolo Pertino" userId="0d1aebe2-9a57-4628-bf08-b1b5eefb97fe" providerId="ADAL" clId="{6AF0AC14-A5AA-499D-898A-59C276B59E70}" dt="2022-05-18T15:06:23.905" v="3659"/>
        <pc:sldMkLst>
          <pc:docMk/>
          <pc:sldMk cId="3375901302" sldId="292"/>
        </pc:sldMkLst>
        <pc:spChg chg="mod">
          <ac:chgData name="Paolo Pertino" userId="0d1aebe2-9a57-4628-bf08-b1b5eefb97fe" providerId="ADAL" clId="{6AF0AC14-A5AA-499D-898A-59C276B59E70}" dt="2022-05-18T15:06:23.905" v="3659"/>
          <ac:spMkLst>
            <pc:docMk/>
            <pc:sldMk cId="3375901302" sldId="292"/>
            <ac:spMk id="20" creationId="{B0238788-B22B-4D2E-B1EA-4049D0059C88}"/>
          </ac:spMkLst>
        </pc:spChg>
      </pc:sldChg>
      <pc:sldChg chg="modSp">
        <pc:chgData name="Paolo Pertino" userId="0d1aebe2-9a57-4628-bf08-b1b5eefb97fe" providerId="ADAL" clId="{6AF0AC14-A5AA-499D-898A-59C276B59E70}" dt="2022-05-18T15:06:23.905" v="3659"/>
        <pc:sldMkLst>
          <pc:docMk/>
          <pc:sldMk cId="227495654" sldId="293"/>
        </pc:sldMkLst>
        <pc:spChg chg="mod">
          <ac:chgData name="Paolo Pertino" userId="0d1aebe2-9a57-4628-bf08-b1b5eefb97fe" providerId="ADAL" clId="{6AF0AC14-A5AA-499D-898A-59C276B59E70}" dt="2022-05-18T15:06:23.905" v="3659"/>
          <ac:spMkLst>
            <pc:docMk/>
            <pc:sldMk cId="227495654" sldId="293"/>
            <ac:spMk id="34" creationId="{B8D964F9-2F15-47D2-B3F8-6B6C3495F523}"/>
          </ac:spMkLst>
        </pc:spChg>
        <pc:spChg chg="mod">
          <ac:chgData name="Paolo Pertino" userId="0d1aebe2-9a57-4628-bf08-b1b5eefb97fe" providerId="ADAL" clId="{6AF0AC14-A5AA-499D-898A-59C276B59E70}" dt="2022-05-18T15:06:23.905" v="3659"/>
          <ac:spMkLst>
            <pc:docMk/>
            <pc:sldMk cId="227495654" sldId="293"/>
            <ac:spMk id="35" creationId="{DF80E01F-60BB-4D40-8BAC-693A77BD797D}"/>
          </ac:spMkLst>
        </pc:spChg>
        <pc:spChg chg="mod">
          <ac:chgData name="Paolo Pertino" userId="0d1aebe2-9a57-4628-bf08-b1b5eefb97fe" providerId="ADAL" clId="{6AF0AC14-A5AA-499D-898A-59C276B59E70}" dt="2022-05-18T15:06:23.905" v="3659"/>
          <ac:spMkLst>
            <pc:docMk/>
            <pc:sldMk cId="227495654" sldId="293"/>
            <ac:spMk id="36" creationId="{5ACE8C81-D7EC-4C08-9F6B-CED26D8A61C3}"/>
          </ac:spMkLst>
        </pc:spChg>
        <pc:spChg chg="mod">
          <ac:chgData name="Paolo Pertino" userId="0d1aebe2-9a57-4628-bf08-b1b5eefb97fe" providerId="ADAL" clId="{6AF0AC14-A5AA-499D-898A-59C276B59E70}" dt="2022-05-18T15:06:23.905" v="3659"/>
          <ac:spMkLst>
            <pc:docMk/>
            <pc:sldMk cId="227495654" sldId="293"/>
            <ac:spMk id="37" creationId="{17EA4E6B-23E2-48A9-81B7-E06F5F398A49}"/>
          </ac:spMkLst>
        </pc:spChg>
        <pc:spChg chg="mod">
          <ac:chgData name="Paolo Pertino" userId="0d1aebe2-9a57-4628-bf08-b1b5eefb97fe" providerId="ADAL" clId="{6AF0AC14-A5AA-499D-898A-59C276B59E70}" dt="2022-05-18T15:06:23.905" v="3659"/>
          <ac:spMkLst>
            <pc:docMk/>
            <pc:sldMk cId="227495654" sldId="293"/>
            <ac:spMk id="38" creationId="{DD94B5A9-8463-43C4-82DF-8C47E8BFB65B}"/>
          </ac:spMkLst>
        </pc:spChg>
        <pc:spChg chg="mod">
          <ac:chgData name="Paolo Pertino" userId="0d1aebe2-9a57-4628-bf08-b1b5eefb97fe" providerId="ADAL" clId="{6AF0AC14-A5AA-499D-898A-59C276B59E70}" dt="2022-05-18T15:06:23.905" v="3659"/>
          <ac:spMkLst>
            <pc:docMk/>
            <pc:sldMk cId="227495654" sldId="293"/>
            <ac:spMk id="39" creationId="{1D98FB43-48BD-431A-A877-BE8E245080C6}"/>
          </ac:spMkLst>
        </pc:spChg>
        <pc:spChg chg="mod">
          <ac:chgData name="Paolo Pertino" userId="0d1aebe2-9a57-4628-bf08-b1b5eefb97fe" providerId="ADAL" clId="{6AF0AC14-A5AA-499D-898A-59C276B59E70}" dt="2022-05-18T15:06:23.905" v="3659"/>
          <ac:spMkLst>
            <pc:docMk/>
            <pc:sldMk cId="227495654" sldId="293"/>
            <ac:spMk id="40" creationId="{8D0318E5-3C9D-423E-AC47-9F850DEF3C9F}"/>
          </ac:spMkLst>
        </pc:spChg>
        <pc:spChg chg="mod">
          <ac:chgData name="Paolo Pertino" userId="0d1aebe2-9a57-4628-bf08-b1b5eefb97fe" providerId="ADAL" clId="{6AF0AC14-A5AA-499D-898A-59C276B59E70}" dt="2022-05-18T15:06:23.905" v="3659"/>
          <ac:spMkLst>
            <pc:docMk/>
            <pc:sldMk cId="227495654" sldId="293"/>
            <ac:spMk id="41" creationId="{749A4B6C-1C8B-4CA5-9B32-BFFE4D1937C3}"/>
          </ac:spMkLst>
        </pc:spChg>
        <pc:spChg chg="mod">
          <ac:chgData name="Paolo Pertino" userId="0d1aebe2-9a57-4628-bf08-b1b5eefb97fe" providerId="ADAL" clId="{6AF0AC14-A5AA-499D-898A-59C276B59E70}" dt="2022-05-18T15:06:23.905" v="3659"/>
          <ac:spMkLst>
            <pc:docMk/>
            <pc:sldMk cId="227495654" sldId="293"/>
            <ac:spMk id="42" creationId="{98AC8934-F4A0-497C-B071-209FE33185FB}"/>
          </ac:spMkLst>
        </pc:spChg>
      </pc:sldChg>
      <pc:sldChg chg="modSp">
        <pc:chgData name="Paolo Pertino" userId="0d1aebe2-9a57-4628-bf08-b1b5eefb97fe" providerId="ADAL" clId="{6AF0AC14-A5AA-499D-898A-59C276B59E70}" dt="2022-05-18T15:06:23.905" v="3659"/>
        <pc:sldMkLst>
          <pc:docMk/>
          <pc:sldMk cId="1184115176" sldId="294"/>
        </pc:sldMkLst>
        <pc:spChg chg="mod">
          <ac:chgData name="Paolo Pertino" userId="0d1aebe2-9a57-4628-bf08-b1b5eefb97fe" providerId="ADAL" clId="{6AF0AC14-A5AA-499D-898A-59C276B59E70}" dt="2022-05-18T15:06:23.905" v="3659"/>
          <ac:spMkLst>
            <pc:docMk/>
            <pc:sldMk cId="1184115176" sldId="294"/>
            <ac:spMk id="34" creationId="{B8D964F9-2F15-47D2-B3F8-6B6C3495F523}"/>
          </ac:spMkLst>
        </pc:spChg>
        <pc:spChg chg="mod">
          <ac:chgData name="Paolo Pertino" userId="0d1aebe2-9a57-4628-bf08-b1b5eefb97fe" providerId="ADAL" clId="{6AF0AC14-A5AA-499D-898A-59C276B59E70}" dt="2022-05-18T15:06:23.905" v="3659"/>
          <ac:spMkLst>
            <pc:docMk/>
            <pc:sldMk cId="1184115176" sldId="294"/>
            <ac:spMk id="35" creationId="{DF80E01F-60BB-4D40-8BAC-693A77BD797D}"/>
          </ac:spMkLst>
        </pc:spChg>
        <pc:spChg chg="mod">
          <ac:chgData name="Paolo Pertino" userId="0d1aebe2-9a57-4628-bf08-b1b5eefb97fe" providerId="ADAL" clId="{6AF0AC14-A5AA-499D-898A-59C276B59E70}" dt="2022-05-18T15:06:23.905" v="3659"/>
          <ac:spMkLst>
            <pc:docMk/>
            <pc:sldMk cId="1184115176" sldId="294"/>
            <ac:spMk id="36" creationId="{5ACE8C81-D7EC-4C08-9F6B-CED26D8A61C3}"/>
          </ac:spMkLst>
        </pc:spChg>
        <pc:spChg chg="mod">
          <ac:chgData name="Paolo Pertino" userId="0d1aebe2-9a57-4628-bf08-b1b5eefb97fe" providerId="ADAL" clId="{6AF0AC14-A5AA-499D-898A-59C276B59E70}" dt="2022-05-18T15:06:23.905" v="3659"/>
          <ac:spMkLst>
            <pc:docMk/>
            <pc:sldMk cId="1184115176" sldId="294"/>
            <ac:spMk id="37" creationId="{17EA4E6B-23E2-48A9-81B7-E06F5F398A49}"/>
          </ac:spMkLst>
        </pc:spChg>
        <pc:spChg chg="mod">
          <ac:chgData name="Paolo Pertino" userId="0d1aebe2-9a57-4628-bf08-b1b5eefb97fe" providerId="ADAL" clId="{6AF0AC14-A5AA-499D-898A-59C276B59E70}" dt="2022-05-18T15:06:23.905" v="3659"/>
          <ac:spMkLst>
            <pc:docMk/>
            <pc:sldMk cId="1184115176" sldId="294"/>
            <ac:spMk id="38" creationId="{DD94B5A9-8463-43C4-82DF-8C47E8BFB65B}"/>
          </ac:spMkLst>
        </pc:spChg>
        <pc:spChg chg="mod">
          <ac:chgData name="Paolo Pertino" userId="0d1aebe2-9a57-4628-bf08-b1b5eefb97fe" providerId="ADAL" clId="{6AF0AC14-A5AA-499D-898A-59C276B59E70}" dt="2022-05-18T15:06:23.905" v="3659"/>
          <ac:spMkLst>
            <pc:docMk/>
            <pc:sldMk cId="1184115176" sldId="294"/>
            <ac:spMk id="39" creationId="{1D98FB43-48BD-431A-A877-BE8E245080C6}"/>
          </ac:spMkLst>
        </pc:spChg>
        <pc:spChg chg="mod">
          <ac:chgData name="Paolo Pertino" userId="0d1aebe2-9a57-4628-bf08-b1b5eefb97fe" providerId="ADAL" clId="{6AF0AC14-A5AA-499D-898A-59C276B59E70}" dt="2022-05-18T15:06:23.905" v="3659"/>
          <ac:spMkLst>
            <pc:docMk/>
            <pc:sldMk cId="1184115176" sldId="294"/>
            <ac:spMk id="40" creationId="{8D0318E5-3C9D-423E-AC47-9F850DEF3C9F}"/>
          </ac:spMkLst>
        </pc:spChg>
        <pc:spChg chg="mod">
          <ac:chgData name="Paolo Pertino" userId="0d1aebe2-9a57-4628-bf08-b1b5eefb97fe" providerId="ADAL" clId="{6AF0AC14-A5AA-499D-898A-59C276B59E70}" dt="2022-05-18T15:06:23.905" v="3659"/>
          <ac:spMkLst>
            <pc:docMk/>
            <pc:sldMk cId="1184115176" sldId="294"/>
            <ac:spMk id="41" creationId="{749A4B6C-1C8B-4CA5-9B32-BFFE4D1937C3}"/>
          </ac:spMkLst>
        </pc:spChg>
        <pc:spChg chg="mod">
          <ac:chgData name="Paolo Pertino" userId="0d1aebe2-9a57-4628-bf08-b1b5eefb97fe" providerId="ADAL" clId="{6AF0AC14-A5AA-499D-898A-59C276B59E70}" dt="2022-05-18T15:06:23.905" v="3659"/>
          <ac:spMkLst>
            <pc:docMk/>
            <pc:sldMk cId="1184115176" sldId="294"/>
            <ac:spMk id="42" creationId="{98AC8934-F4A0-497C-B071-209FE33185FB}"/>
          </ac:spMkLst>
        </pc:spChg>
      </pc:sldChg>
      <pc:sldChg chg="addSp delSp modSp mod setBg delAnim modAnim">
        <pc:chgData name="Paolo Pertino" userId="0d1aebe2-9a57-4628-bf08-b1b5eefb97fe" providerId="ADAL" clId="{6AF0AC14-A5AA-499D-898A-59C276B59E70}" dt="2022-05-18T14:30:53.693" v="2908" actId="255"/>
        <pc:sldMkLst>
          <pc:docMk/>
          <pc:sldMk cId="3380224745" sldId="1168"/>
        </pc:sldMkLst>
        <pc:spChg chg="add mod">
          <ac:chgData name="Paolo Pertino" userId="0d1aebe2-9a57-4628-bf08-b1b5eefb97fe" providerId="ADAL" clId="{6AF0AC14-A5AA-499D-898A-59C276B59E70}" dt="2022-05-18T14:30:53.693" v="2908" actId="255"/>
          <ac:spMkLst>
            <pc:docMk/>
            <pc:sldMk cId="3380224745" sldId="1168"/>
            <ac:spMk id="2" creationId="{1E4B810E-1E93-626D-E1DE-8EE7737B742A}"/>
          </ac:spMkLst>
        </pc:spChg>
        <pc:spChg chg="mod">
          <ac:chgData name="Paolo Pertino" userId="0d1aebe2-9a57-4628-bf08-b1b5eefb97fe" providerId="ADAL" clId="{6AF0AC14-A5AA-499D-898A-59C276B59E70}" dt="2022-05-18T14:24:38.682" v="2844" actId="207"/>
          <ac:spMkLst>
            <pc:docMk/>
            <pc:sldMk cId="3380224745" sldId="1168"/>
            <ac:spMk id="9" creationId="{00000000-0000-0000-0000-000000000000}"/>
          </ac:spMkLst>
        </pc:spChg>
        <pc:spChg chg="mod">
          <ac:chgData name="Paolo Pertino" userId="0d1aebe2-9a57-4628-bf08-b1b5eefb97fe" providerId="ADAL" clId="{6AF0AC14-A5AA-499D-898A-59C276B59E70}" dt="2022-05-18T14:23:22.712" v="2832" actId="207"/>
          <ac:spMkLst>
            <pc:docMk/>
            <pc:sldMk cId="3380224745" sldId="1168"/>
            <ac:spMk id="10" creationId="{00000000-0000-0000-0000-000000000000}"/>
          </ac:spMkLst>
        </pc:spChg>
        <pc:spChg chg="mod">
          <ac:chgData name="Paolo Pertino" userId="0d1aebe2-9a57-4628-bf08-b1b5eefb97fe" providerId="ADAL" clId="{6AF0AC14-A5AA-499D-898A-59C276B59E70}" dt="2022-05-18T14:25:55.445" v="2854" actId="207"/>
          <ac:spMkLst>
            <pc:docMk/>
            <pc:sldMk cId="3380224745" sldId="1168"/>
            <ac:spMk id="11"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4"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5"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6" creationId="{00000000-0000-0000-0000-000000000000}"/>
          </ac:spMkLst>
        </pc:spChg>
        <pc:spChg chg="mod">
          <ac:chgData name="Paolo Pertino" userId="0d1aebe2-9a57-4628-bf08-b1b5eefb97fe" providerId="ADAL" clId="{6AF0AC14-A5AA-499D-898A-59C276B59E70}" dt="2022-05-18T14:25:04.653" v="2851" actId="207"/>
          <ac:spMkLst>
            <pc:docMk/>
            <pc:sldMk cId="3380224745" sldId="1168"/>
            <ac:spMk id="17" creationId="{00000000-0000-0000-0000-000000000000}"/>
          </ac:spMkLst>
        </pc:spChg>
        <pc:spChg chg="mod">
          <ac:chgData name="Paolo Pertino" userId="0d1aebe2-9a57-4628-bf08-b1b5eefb97fe" providerId="ADAL" clId="{6AF0AC14-A5AA-499D-898A-59C276B59E70}" dt="2022-05-18T14:25:57.659" v="2855" actId="207"/>
          <ac:spMkLst>
            <pc:docMk/>
            <pc:sldMk cId="3380224745" sldId="1168"/>
            <ac:spMk id="18" creationId="{00000000-0000-0000-0000-000000000000}"/>
          </ac:spMkLst>
        </pc:spChg>
        <pc:spChg chg="mod">
          <ac:chgData name="Paolo Pertino" userId="0d1aebe2-9a57-4628-bf08-b1b5eefb97fe" providerId="ADAL" clId="{6AF0AC14-A5AA-499D-898A-59C276B59E70}" dt="2022-05-18T14:24:46.392" v="2845" actId="207"/>
          <ac:spMkLst>
            <pc:docMk/>
            <pc:sldMk cId="3380224745" sldId="1168"/>
            <ac:spMk id="19" creationId="{00000000-0000-0000-0000-000000000000}"/>
          </ac:spMkLst>
        </pc:spChg>
        <pc:spChg chg="mod">
          <ac:chgData name="Paolo Pertino" userId="0d1aebe2-9a57-4628-bf08-b1b5eefb97fe" providerId="ADAL" clId="{6AF0AC14-A5AA-499D-898A-59C276B59E70}" dt="2022-05-18T14:27:58.105" v="2871" actId="207"/>
          <ac:spMkLst>
            <pc:docMk/>
            <pc:sldMk cId="3380224745" sldId="1168"/>
            <ac:spMk id="20"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1" creationId="{BF13D865-8096-058C-A194-73DAE0C69A82}"/>
          </ac:spMkLst>
        </pc:spChg>
        <pc:spChg chg="mod">
          <ac:chgData name="Paolo Pertino" userId="0d1aebe2-9a57-4628-bf08-b1b5eefb97fe" providerId="ADAL" clId="{6AF0AC14-A5AA-499D-898A-59C276B59E70}" dt="2022-05-18T14:24:50.842" v="2846" actId="207"/>
          <ac:spMkLst>
            <pc:docMk/>
            <pc:sldMk cId="3380224745" sldId="1168"/>
            <ac:spMk id="22" creationId="{00000000-0000-0000-0000-000000000000}"/>
          </ac:spMkLst>
        </pc:spChg>
        <pc:spChg chg="mod">
          <ac:chgData name="Paolo Pertino" userId="0d1aebe2-9a57-4628-bf08-b1b5eefb97fe" providerId="ADAL" clId="{6AF0AC14-A5AA-499D-898A-59C276B59E70}" dt="2022-05-18T14:26:02.356" v="2857" actId="207"/>
          <ac:spMkLst>
            <pc:docMk/>
            <pc:sldMk cId="3380224745" sldId="1168"/>
            <ac:spMk id="23"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4" creationId="{644DCBA9-4E3A-590B-0E32-56744FC28FA5}"/>
          </ac:spMkLst>
        </pc:spChg>
        <pc:spChg chg="add del mod">
          <ac:chgData name="Paolo Pertino" userId="0d1aebe2-9a57-4628-bf08-b1b5eefb97fe" providerId="ADAL" clId="{6AF0AC14-A5AA-499D-898A-59C276B59E70}" dt="2022-05-18T13:34:03.842" v="470" actId="478"/>
          <ac:spMkLst>
            <pc:docMk/>
            <pc:sldMk cId="3380224745" sldId="1168"/>
            <ac:spMk id="25" creationId="{CD291DED-71A0-4216-3946-448404B8AB0D}"/>
          </ac:spMkLst>
        </pc:spChg>
        <pc:spChg chg="add mod">
          <ac:chgData name="Paolo Pertino" userId="0d1aebe2-9a57-4628-bf08-b1b5eefb97fe" providerId="ADAL" clId="{6AF0AC14-A5AA-499D-898A-59C276B59E70}" dt="2022-05-18T14:23:34.591" v="2833" actId="207"/>
          <ac:spMkLst>
            <pc:docMk/>
            <pc:sldMk cId="3380224745" sldId="1168"/>
            <ac:spMk id="26" creationId="{6F732C5D-5046-9CF0-7FB2-39184A246DC8}"/>
          </ac:spMkLst>
        </pc:spChg>
        <pc:spChg chg="add mod">
          <ac:chgData name="Paolo Pertino" userId="0d1aebe2-9a57-4628-bf08-b1b5eefb97fe" providerId="ADAL" clId="{6AF0AC14-A5AA-499D-898A-59C276B59E70}" dt="2022-05-18T14:24:58.613" v="2848" actId="207"/>
          <ac:spMkLst>
            <pc:docMk/>
            <pc:sldMk cId="3380224745" sldId="1168"/>
            <ac:spMk id="27" creationId="{755D337B-6B43-A524-54D6-1551E9B8AD0C}"/>
          </ac:spMkLst>
        </pc:spChg>
        <pc:spChg chg="add mod">
          <ac:chgData name="Paolo Pertino" userId="0d1aebe2-9a57-4628-bf08-b1b5eefb97fe" providerId="ADAL" clId="{6AF0AC14-A5AA-499D-898A-59C276B59E70}" dt="2022-05-18T14:26:00.647" v="2856" actId="207"/>
          <ac:spMkLst>
            <pc:docMk/>
            <pc:sldMk cId="3380224745" sldId="1168"/>
            <ac:spMk id="28" creationId="{E313A28A-FD83-D636-BBEA-6886D6030AEB}"/>
          </ac:spMkLst>
        </pc:spChg>
        <pc:spChg chg="add mod">
          <ac:chgData name="Paolo Pertino" userId="0d1aebe2-9a57-4628-bf08-b1b5eefb97fe" providerId="ADAL" clId="{6AF0AC14-A5AA-499D-898A-59C276B59E70}" dt="2022-05-18T14:23:34.591" v="2833" actId="207"/>
          <ac:spMkLst>
            <pc:docMk/>
            <pc:sldMk cId="3380224745" sldId="1168"/>
            <ac:spMk id="29" creationId="{BC7E22AE-7FF5-C193-74E9-F695E4C7B723}"/>
          </ac:spMkLst>
        </pc:spChg>
        <pc:spChg chg="add mod">
          <ac:chgData name="Paolo Pertino" userId="0d1aebe2-9a57-4628-bf08-b1b5eefb97fe" providerId="ADAL" clId="{6AF0AC14-A5AA-499D-898A-59C276B59E70}" dt="2022-05-18T14:24:54.472" v="2847" actId="207"/>
          <ac:spMkLst>
            <pc:docMk/>
            <pc:sldMk cId="3380224745" sldId="1168"/>
            <ac:spMk id="30" creationId="{EF74EF99-9150-C6B0-1003-28811FD42576}"/>
          </ac:spMkLst>
        </pc:spChg>
        <pc:spChg chg="add mod">
          <ac:chgData name="Paolo Pertino" userId="0d1aebe2-9a57-4628-bf08-b1b5eefb97fe" providerId="ADAL" clId="{6AF0AC14-A5AA-499D-898A-59C276B59E70}" dt="2022-05-18T14:26:04.525" v="2858" actId="207"/>
          <ac:spMkLst>
            <pc:docMk/>
            <pc:sldMk cId="3380224745" sldId="1168"/>
            <ac:spMk id="31" creationId="{F377C627-655F-F7D6-F9D8-88A35E1A3298}"/>
          </ac:spMkLst>
        </pc:spChg>
      </pc:sldChg>
      <pc:sldChg chg="addSp modSp mod setBg">
        <pc:chgData name="Paolo Pertino" userId="0d1aebe2-9a57-4628-bf08-b1b5eefb97fe" providerId="ADAL" clId="{6AF0AC14-A5AA-499D-898A-59C276B59E70}" dt="2022-05-18T14:29:42.639" v="2887" actId="20577"/>
        <pc:sldMkLst>
          <pc:docMk/>
          <pc:sldMk cId="353371823" sldId="1169"/>
        </pc:sldMkLst>
        <pc:spChg chg="mod">
          <ac:chgData name="Paolo Pertino" userId="0d1aebe2-9a57-4628-bf08-b1b5eefb97fe" providerId="ADAL" clId="{6AF0AC14-A5AA-499D-898A-59C276B59E70}" dt="2022-05-18T14:28:41.792" v="2879" actId="207"/>
          <ac:spMkLst>
            <pc:docMk/>
            <pc:sldMk cId="353371823" sldId="1169"/>
            <ac:spMk id="6" creationId="{00000000-0000-0000-0000-000000000000}"/>
          </ac:spMkLst>
        </pc:spChg>
        <pc:spChg chg="mod">
          <ac:chgData name="Paolo Pertino" userId="0d1aebe2-9a57-4628-bf08-b1b5eefb97fe" providerId="ADAL" clId="{6AF0AC14-A5AA-499D-898A-59C276B59E70}" dt="2022-05-18T14:27:47.369" v="2869" actId="207"/>
          <ac:spMkLst>
            <pc:docMk/>
            <pc:sldMk cId="353371823" sldId="1169"/>
            <ac:spMk id="13" creationId="{00000000-0000-0000-0000-000000000000}"/>
          </ac:spMkLst>
        </pc:spChg>
        <pc:spChg chg="mod">
          <ac:chgData name="Paolo Pertino" userId="0d1aebe2-9a57-4628-bf08-b1b5eefb97fe" providerId="ADAL" clId="{6AF0AC14-A5AA-499D-898A-59C276B59E70}" dt="2022-05-18T14:28:03.821" v="2872" actId="207"/>
          <ac:spMkLst>
            <pc:docMk/>
            <pc:sldMk cId="353371823" sldId="1169"/>
            <ac:spMk id="14" creationId="{00000000-0000-0000-0000-000000000000}"/>
          </ac:spMkLst>
        </pc:spChg>
        <pc:spChg chg="mod">
          <ac:chgData name="Paolo Pertino" userId="0d1aebe2-9a57-4628-bf08-b1b5eefb97fe" providerId="ADAL" clId="{6AF0AC14-A5AA-499D-898A-59C276B59E70}" dt="2022-05-18T14:28:18.746" v="2875" actId="207"/>
          <ac:spMkLst>
            <pc:docMk/>
            <pc:sldMk cId="353371823" sldId="1169"/>
            <ac:spMk id="15" creationId="{00000000-0000-0000-0000-000000000000}"/>
          </ac:spMkLst>
        </pc:spChg>
        <pc:spChg chg="mod">
          <ac:chgData name="Paolo Pertino" userId="0d1aebe2-9a57-4628-bf08-b1b5eefb97fe" providerId="ADAL" clId="{6AF0AC14-A5AA-499D-898A-59C276B59E70}" dt="2022-05-18T14:29:42.639" v="2887" actId="20577"/>
          <ac:spMkLst>
            <pc:docMk/>
            <pc:sldMk cId="353371823" sldId="1169"/>
            <ac:spMk id="16" creationId="{00000000-0000-0000-0000-000000000000}"/>
          </ac:spMkLst>
        </pc:spChg>
        <pc:spChg chg="mod">
          <ac:chgData name="Paolo Pertino" userId="0d1aebe2-9a57-4628-bf08-b1b5eefb97fe" providerId="ADAL" clId="{6AF0AC14-A5AA-499D-898A-59C276B59E70}" dt="2022-05-18T14:28:06.771" v="2873" actId="207"/>
          <ac:spMkLst>
            <pc:docMk/>
            <pc:sldMk cId="353371823" sldId="1169"/>
            <ac:spMk id="17" creationId="{00000000-0000-0000-0000-000000000000}"/>
          </ac:spMkLst>
        </pc:spChg>
        <pc:spChg chg="mod">
          <ac:chgData name="Paolo Pertino" userId="0d1aebe2-9a57-4628-bf08-b1b5eefb97fe" providerId="ADAL" clId="{6AF0AC14-A5AA-499D-898A-59C276B59E70}" dt="2022-05-18T14:29:34.162" v="2883" actId="20577"/>
          <ac:spMkLst>
            <pc:docMk/>
            <pc:sldMk cId="353371823" sldId="1169"/>
            <ac:spMk id="18" creationId="{00000000-0000-0000-0000-000000000000}"/>
          </ac:spMkLst>
        </pc:spChg>
        <pc:spChg chg="mod">
          <ac:chgData name="Paolo Pertino" userId="0d1aebe2-9a57-4628-bf08-b1b5eefb97fe" providerId="ADAL" clId="{6AF0AC14-A5AA-499D-898A-59C276B59E70}" dt="2022-05-18T14:28:09.815" v="2874" actId="207"/>
          <ac:spMkLst>
            <pc:docMk/>
            <pc:sldMk cId="353371823" sldId="1169"/>
            <ac:spMk id="19" creationId="{00000000-0000-0000-0000-000000000000}"/>
          </ac:spMkLst>
        </pc:spChg>
        <pc:spChg chg="mod">
          <ac:chgData name="Paolo Pertino" userId="0d1aebe2-9a57-4628-bf08-b1b5eefb97fe" providerId="ADAL" clId="{6AF0AC14-A5AA-499D-898A-59C276B59E70}" dt="2022-05-18T14:28:25.817" v="2877" actId="207"/>
          <ac:spMkLst>
            <pc:docMk/>
            <pc:sldMk cId="353371823" sldId="1169"/>
            <ac:spMk id="20" creationId="{00000000-0000-0000-0000-000000000000}"/>
          </ac:spMkLst>
        </pc:spChg>
        <pc:spChg chg="mod">
          <ac:chgData name="Paolo Pertino" userId="0d1aebe2-9a57-4628-bf08-b1b5eefb97fe" providerId="ADAL" clId="{6AF0AC14-A5AA-499D-898A-59C276B59E70}" dt="2022-05-18T14:28:53.195" v="2880" actId="207"/>
          <ac:spMkLst>
            <pc:docMk/>
            <pc:sldMk cId="353371823" sldId="1169"/>
            <ac:spMk id="22" creationId="{00000000-0000-0000-0000-000000000000}"/>
          </ac:spMkLst>
        </pc:spChg>
        <pc:spChg chg="mod">
          <ac:chgData name="Paolo Pertino" userId="0d1aebe2-9a57-4628-bf08-b1b5eefb97fe" providerId="ADAL" clId="{6AF0AC14-A5AA-499D-898A-59C276B59E70}" dt="2022-05-18T14:16:14.409" v="2143" actId="1076"/>
          <ac:spMkLst>
            <pc:docMk/>
            <pc:sldMk cId="353371823" sldId="1169"/>
            <ac:spMk id="24" creationId="{00000000-0000-0000-0000-000000000000}"/>
          </ac:spMkLst>
        </pc:spChg>
        <pc:spChg chg="add mod">
          <ac:chgData name="Paolo Pertino" userId="0d1aebe2-9a57-4628-bf08-b1b5eefb97fe" providerId="ADAL" clId="{6AF0AC14-A5AA-499D-898A-59C276B59E70}" dt="2022-05-18T14:16:22.260" v="2145" actId="1076"/>
          <ac:spMkLst>
            <pc:docMk/>
            <pc:sldMk cId="353371823" sldId="1169"/>
            <ac:spMk id="25" creationId="{E72C7D33-B303-16CB-C6FA-636EF7D4E391}"/>
          </ac:spMkLst>
        </pc:spChg>
      </pc:sldChg>
      <pc:sldChg chg="del">
        <pc:chgData name="Paolo Pertino" userId="0d1aebe2-9a57-4628-bf08-b1b5eefb97fe" providerId="ADAL" clId="{6AF0AC14-A5AA-499D-898A-59C276B59E70}" dt="2022-05-18T12:36:01.237" v="0" actId="2696"/>
        <pc:sldMkLst>
          <pc:docMk/>
          <pc:sldMk cId="1626248873" sldId="1822"/>
        </pc:sldMkLst>
      </pc:sldChg>
      <pc:sldChg chg="del">
        <pc:chgData name="Paolo Pertino" userId="0d1aebe2-9a57-4628-bf08-b1b5eefb97fe" providerId="ADAL" clId="{6AF0AC14-A5AA-499D-898A-59C276B59E70}" dt="2022-05-18T12:36:03.317" v="1" actId="2696"/>
        <pc:sldMkLst>
          <pc:docMk/>
          <pc:sldMk cId="2569652277" sldId="1823"/>
        </pc:sldMkLst>
      </pc:sldChg>
      <pc:sldChg chg="del">
        <pc:chgData name="Paolo Pertino" userId="0d1aebe2-9a57-4628-bf08-b1b5eefb97fe" providerId="ADAL" clId="{6AF0AC14-A5AA-499D-898A-59C276B59E70}" dt="2022-05-18T12:36:05.498" v="2" actId="2696"/>
        <pc:sldMkLst>
          <pc:docMk/>
          <pc:sldMk cId="3122126652" sldId="1825"/>
        </pc:sldMkLst>
      </pc:sldChg>
      <pc:sldChg chg="del">
        <pc:chgData name="Paolo Pertino" userId="0d1aebe2-9a57-4628-bf08-b1b5eefb97fe" providerId="ADAL" clId="{6AF0AC14-A5AA-499D-898A-59C276B59E70}" dt="2022-05-18T12:36:07.679" v="3" actId="2696"/>
        <pc:sldMkLst>
          <pc:docMk/>
          <pc:sldMk cId="638086673" sldId="1826"/>
        </pc:sldMkLst>
      </pc:sldChg>
      <pc:sldChg chg="del">
        <pc:chgData name="Paolo Pertino" userId="0d1aebe2-9a57-4628-bf08-b1b5eefb97fe" providerId="ADAL" clId="{6AF0AC14-A5AA-499D-898A-59C276B59E70}" dt="2022-05-18T12:36:10.917" v="4" actId="2696"/>
        <pc:sldMkLst>
          <pc:docMk/>
          <pc:sldMk cId="1151288296" sldId="2165"/>
        </pc:sldMkLst>
      </pc:sldChg>
      <pc:sldChg chg="del">
        <pc:chgData name="Paolo Pertino" userId="0d1aebe2-9a57-4628-bf08-b1b5eefb97fe" providerId="ADAL" clId="{6AF0AC14-A5AA-499D-898A-59C276B59E70}" dt="2022-05-18T15:18:57.643" v="3704" actId="2696"/>
        <pc:sldMkLst>
          <pc:docMk/>
          <pc:sldMk cId="2522844361" sldId="2166"/>
        </pc:sldMkLst>
      </pc:sldChg>
      <pc:sldChg chg="del">
        <pc:chgData name="Paolo Pertino" userId="0d1aebe2-9a57-4628-bf08-b1b5eefb97fe" providerId="ADAL" clId="{6AF0AC14-A5AA-499D-898A-59C276B59E70}" dt="2022-05-18T15:18:57.643" v="3704" actId="2696"/>
        <pc:sldMkLst>
          <pc:docMk/>
          <pc:sldMk cId="1730345408" sldId="2167"/>
        </pc:sldMkLst>
      </pc:sldChg>
      <pc:sldChg chg="del">
        <pc:chgData name="Paolo Pertino" userId="0d1aebe2-9a57-4628-bf08-b1b5eefb97fe" providerId="ADAL" clId="{6AF0AC14-A5AA-499D-898A-59C276B59E70}" dt="2022-05-18T15:18:57.643" v="3704" actId="2696"/>
        <pc:sldMkLst>
          <pc:docMk/>
          <pc:sldMk cId="2116887752" sldId="2168"/>
        </pc:sldMkLst>
      </pc:sldChg>
      <pc:sldChg chg="del">
        <pc:chgData name="Paolo Pertino" userId="0d1aebe2-9a57-4628-bf08-b1b5eefb97fe" providerId="ADAL" clId="{6AF0AC14-A5AA-499D-898A-59C276B59E70}" dt="2022-05-18T15:18:57.643" v="3704" actId="2696"/>
        <pc:sldMkLst>
          <pc:docMk/>
          <pc:sldMk cId="2786136157" sldId="2169"/>
        </pc:sldMkLst>
      </pc:sldChg>
      <pc:sldChg chg="del">
        <pc:chgData name="Paolo Pertino" userId="0d1aebe2-9a57-4628-bf08-b1b5eefb97fe" providerId="ADAL" clId="{6AF0AC14-A5AA-499D-898A-59C276B59E70}" dt="2022-05-18T15:18:57.643" v="3704" actId="2696"/>
        <pc:sldMkLst>
          <pc:docMk/>
          <pc:sldMk cId="3854432157" sldId="2170"/>
        </pc:sldMkLst>
      </pc:sldChg>
      <pc:sldChg chg="del">
        <pc:chgData name="Paolo Pertino" userId="0d1aebe2-9a57-4628-bf08-b1b5eefb97fe" providerId="ADAL" clId="{6AF0AC14-A5AA-499D-898A-59C276B59E70}" dt="2022-05-18T15:18:57.643" v="3704" actId="2696"/>
        <pc:sldMkLst>
          <pc:docMk/>
          <pc:sldMk cId="2097430231" sldId="2171"/>
        </pc:sldMkLst>
      </pc:sldChg>
      <pc:sldChg chg="del">
        <pc:chgData name="Paolo Pertino" userId="0d1aebe2-9a57-4628-bf08-b1b5eefb97fe" providerId="ADAL" clId="{6AF0AC14-A5AA-499D-898A-59C276B59E70}" dt="2022-05-18T15:18:57.643" v="3704" actId="2696"/>
        <pc:sldMkLst>
          <pc:docMk/>
          <pc:sldMk cId="4137565601" sldId="2172"/>
        </pc:sldMkLst>
      </pc:sldChg>
      <pc:sldChg chg="del">
        <pc:chgData name="Paolo Pertino" userId="0d1aebe2-9a57-4628-bf08-b1b5eefb97fe" providerId="ADAL" clId="{6AF0AC14-A5AA-499D-898A-59C276B59E70}" dt="2022-05-18T15:18:57.643" v="3704" actId="2696"/>
        <pc:sldMkLst>
          <pc:docMk/>
          <pc:sldMk cId="1937184859" sldId="2173"/>
        </pc:sldMkLst>
      </pc:sldChg>
      <pc:sldChg chg="del">
        <pc:chgData name="Paolo Pertino" userId="0d1aebe2-9a57-4628-bf08-b1b5eefb97fe" providerId="ADAL" clId="{6AF0AC14-A5AA-499D-898A-59C276B59E70}" dt="2022-05-18T15:18:57.643" v="3704" actId="2696"/>
        <pc:sldMkLst>
          <pc:docMk/>
          <pc:sldMk cId="3432154114" sldId="2175"/>
        </pc:sldMkLst>
      </pc:sldChg>
      <pc:sldChg chg="del">
        <pc:chgData name="Paolo Pertino" userId="0d1aebe2-9a57-4628-bf08-b1b5eefb97fe" providerId="ADAL" clId="{6AF0AC14-A5AA-499D-898A-59C276B59E70}" dt="2022-05-18T15:18:57.643" v="3704" actId="2696"/>
        <pc:sldMkLst>
          <pc:docMk/>
          <pc:sldMk cId="3491726291" sldId="2176"/>
        </pc:sldMkLst>
      </pc:sldChg>
      <pc:sldChg chg="del">
        <pc:chgData name="Paolo Pertino" userId="0d1aebe2-9a57-4628-bf08-b1b5eefb97fe" providerId="ADAL" clId="{6AF0AC14-A5AA-499D-898A-59C276B59E70}" dt="2022-05-18T15:18:57.643" v="3704" actId="2696"/>
        <pc:sldMkLst>
          <pc:docMk/>
          <pc:sldMk cId="2350187313" sldId="2177"/>
        </pc:sldMkLst>
      </pc:sldChg>
      <pc:sldChg chg="del">
        <pc:chgData name="Paolo Pertino" userId="0d1aebe2-9a57-4628-bf08-b1b5eefb97fe" providerId="ADAL" clId="{6AF0AC14-A5AA-499D-898A-59C276B59E70}" dt="2022-05-18T15:18:57.643" v="3704" actId="2696"/>
        <pc:sldMkLst>
          <pc:docMk/>
          <pc:sldMk cId="3561353489" sldId="2178"/>
        </pc:sldMkLst>
      </pc:sldChg>
      <pc:sldChg chg="del">
        <pc:chgData name="Paolo Pertino" userId="0d1aebe2-9a57-4628-bf08-b1b5eefb97fe" providerId="ADAL" clId="{6AF0AC14-A5AA-499D-898A-59C276B59E70}" dt="2022-05-18T15:18:57.643" v="3704" actId="2696"/>
        <pc:sldMkLst>
          <pc:docMk/>
          <pc:sldMk cId="537933938" sldId="2179"/>
        </pc:sldMkLst>
      </pc:sldChg>
      <pc:sldChg chg="del">
        <pc:chgData name="Paolo Pertino" userId="0d1aebe2-9a57-4628-bf08-b1b5eefb97fe" providerId="ADAL" clId="{6AF0AC14-A5AA-499D-898A-59C276B59E70}" dt="2022-05-18T15:18:57.643" v="3704" actId="2696"/>
        <pc:sldMkLst>
          <pc:docMk/>
          <pc:sldMk cId="3337978526" sldId="2180"/>
        </pc:sldMkLst>
      </pc:sldChg>
      <pc:sldChg chg="del">
        <pc:chgData name="Paolo Pertino" userId="0d1aebe2-9a57-4628-bf08-b1b5eefb97fe" providerId="ADAL" clId="{6AF0AC14-A5AA-499D-898A-59C276B59E70}" dt="2022-05-18T15:18:57.643" v="3704" actId="2696"/>
        <pc:sldMkLst>
          <pc:docMk/>
          <pc:sldMk cId="451697475" sldId="2181"/>
        </pc:sldMkLst>
      </pc:sldChg>
      <pc:sldChg chg="del">
        <pc:chgData name="Paolo Pertino" userId="0d1aebe2-9a57-4628-bf08-b1b5eefb97fe" providerId="ADAL" clId="{6AF0AC14-A5AA-499D-898A-59C276B59E70}" dt="2022-05-18T15:18:57.643" v="3704" actId="2696"/>
        <pc:sldMkLst>
          <pc:docMk/>
          <pc:sldMk cId="788634794" sldId="2183"/>
        </pc:sldMkLst>
      </pc:sldChg>
      <pc:sldChg chg="del">
        <pc:chgData name="Paolo Pertino" userId="0d1aebe2-9a57-4628-bf08-b1b5eefb97fe" providerId="ADAL" clId="{6AF0AC14-A5AA-499D-898A-59C276B59E70}" dt="2022-05-18T15:18:57.643" v="3704" actId="2696"/>
        <pc:sldMkLst>
          <pc:docMk/>
          <pc:sldMk cId="1654171145" sldId="2184"/>
        </pc:sldMkLst>
      </pc:sldChg>
      <pc:sldChg chg="del">
        <pc:chgData name="Paolo Pertino" userId="0d1aebe2-9a57-4628-bf08-b1b5eefb97fe" providerId="ADAL" clId="{6AF0AC14-A5AA-499D-898A-59C276B59E70}" dt="2022-05-18T15:18:57.643" v="3704" actId="2696"/>
        <pc:sldMkLst>
          <pc:docMk/>
          <pc:sldMk cId="3002576402" sldId="2185"/>
        </pc:sldMkLst>
      </pc:sldChg>
      <pc:sldChg chg="del">
        <pc:chgData name="Paolo Pertino" userId="0d1aebe2-9a57-4628-bf08-b1b5eefb97fe" providerId="ADAL" clId="{6AF0AC14-A5AA-499D-898A-59C276B59E70}" dt="2022-05-18T15:18:57.643" v="3704" actId="2696"/>
        <pc:sldMkLst>
          <pc:docMk/>
          <pc:sldMk cId="3464289591" sldId="2186"/>
        </pc:sldMkLst>
      </pc:sldChg>
      <pc:sldChg chg="del">
        <pc:chgData name="Paolo Pertino" userId="0d1aebe2-9a57-4628-bf08-b1b5eefb97fe" providerId="ADAL" clId="{6AF0AC14-A5AA-499D-898A-59C276B59E70}" dt="2022-05-18T15:18:57.643" v="3704" actId="2696"/>
        <pc:sldMkLst>
          <pc:docMk/>
          <pc:sldMk cId="2840876194" sldId="2187"/>
        </pc:sldMkLst>
      </pc:sldChg>
      <pc:sldChg chg="del">
        <pc:chgData name="Paolo Pertino" userId="0d1aebe2-9a57-4628-bf08-b1b5eefb97fe" providerId="ADAL" clId="{6AF0AC14-A5AA-499D-898A-59C276B59E70}" dt="2022-05-18T15:18:57.643" v="3704" actId="2696"/>
        <pc:sldMkLst>
          <pc:docMk/>
          <pc:sldMk cId="4009012996" sldId="2188"/>
        </pc:sldMkLst>
      </pc:sldChg>
      <pc:sldChg chg="del">
        <pc:chgData name="Paolo Pertino" userId="0d1aebe2-9a57-4628-bf08-b1b5eefb97fe" providerId="ADAL" clId="{6AF0AC14-A5AA-499D-898A-59C276B59E70}" dt="2022-05-18T15:18:57.643" v="3704" actId="2696"/>
        <pc:sldMkLst>
          <pc:docMk/>
          <pc:sldMk cId="3096980678" sldId="2189"/>
        </pc:sldMkLst>
      </pc:sldChg>
      <pc:sldChg chg="del">
        <pc:chgData name="Paolo Pertino" userId="0d1aebe2-9a57-4628-bf08-b1b5eefb97fe" providerId="ADAL" clId="{6AF0AC14-A5AA-499D-898A-59C276B59E70}" dt="2022-05-18T15:18:57.643" v="3704" actId="2696"/>
        <pc:sldMkLst>
          <pc:docMk/>
          <pc:sldMk cId="3876590519" sldId="2190"/>
        </pc:sldMkLst>
      </pc:sldChg>
      <pc:sldChg chg="del">
        <pc:chgData name="Paolo Pertino" userId="0d1aebe2-9a57-4628-bf08-b1b5eefb97fe" providerId="ADAL" clId="{6AF0AC14-A5AA-499D-898A-59C276B59E70}" dt="2022-05-18T15:18:57.643" v="3704" actId="2696"/>
        <pc:sldMkLst>
          <pc:docMk/>
          <pc:sldMk cId="26505961" sldId="2191"/>
        </pc:sldMkLst>
      </pc:sldChg>
      <pc:sldChg chg="del">
        <pc:chgData name="Paolo Pertino" userId="0d1aebe2-9a57-4628-bf08-b1b5eefb97fe" providerId="ADAL" clId="{6AF0AC14-A5AA-499D-898A-59C276B59E70}" dt="2022-05-18T15:18:57.643" v="3704" actId="2696"/>
        <pc:sldMkLst>
          <pc:docMk/>
          <pc:sldMk cId="2098866863" sldId="2192"/>
        </pc:sldMkLst>
      </pc:sldChg>
      <pc:sldChg chg="del">
        <pc:chgData name="Paolo Pertino" userId="0d1aebe2-9a57-4628-bf08-b1b5eefb97fe" providerId="ADAL" clId="{6AF0AC14-A5AA-499D-898A-59C276B59E70}" dt="2022-05-18T15:18:57.643" v="3704" actId="2696"/>
        <pc:sldMkLst>
          <pc:docMk/>
          <pc:sldMk cId="1650275575" sldId="2193"/>
        </pc:sldMkLst>
      </pc:sldChg>
      <pc:sldChg chg="del">
        <pc:chgData name="Paolo Pertino" userId="0d1aebe2-9a57-4628-bf08-b1b5eefb97fe" providerId="ADAL" clId="{6AF0AC14-A5AA-499D-898A-59C276B59E70}" dt="2022-05-18T15:18:57.643" v="3704" actId="2696"/>
        <pc:sldMkLst>
          <pc:docMk/>
          <pc:sldMk cId="4102293386" sldId="2194"/>
        </pc:sldMkLst>
      </pc:sldChg>
      <pc:sldChg chg="del">
        <pc:chgData name="Paolo Pertino" userId="0d1aebe2-9a57-4628-bf08-b1b5eefb97fe" providerId="ADAL" clId="{6AF0AC14-A5AA-499D-898A-59C276B59E70}" dt="2022-05-18T15:18:57.643" v="3704" actId="2696"/>
        <pc:sldMkLst>
          <pc:docMk/>
          <pc:sldMk cId="3281013440" sldId="2195"/>
        </pc:sldMkLst>
      </pc:sldChg>
      <pc:sldChg chg="del">
        <pc:chgData name="Paolo Pertino" userId="0d1aebe2-9a57-4628-bf08-b1b5eefb97fe" providerId="ADAL" clId="{6AF0AC14-A5AA-499D-898A-59C276B59E70}" dt="2022-05-18T15:18:57.643" v="3704" actId="2696"/>
        <pc:sldMkLst>
          <pc:docMk/>
          <pc:sldMk cId="614989041" sldId="2196"/>
        </pc:sldMkLst>
      </pc:sldChg>
      <pc:sldChg chg="del">
        <pc:chgData name="Paolo Pertino" userId="0d1aebe2-9a57-4628-bf08-b1b5eefb97fe" providerId="ADAL" clId="{6AF0AC14-A5AA-499D-898A-59C276B59E70}" dt="2022-05-18T15:18:57.643" v="3704" actId="2696"/>
        <pc:sldMkLst>
          <pc:docMk/>
          <pc:sldMk cId="598969443" sldId="2197"/>
        </pc:sldMkLst>
      </pc:sldChg>
      <pc:sldChg chg="del">
        <pc:chgData name="Paolo Pertino" userId="0d1aebe2-9a57-4628-bf08-b1b5eefb97fe" providerId="ADAL" clId="{6AF0AC14-A5AA-499D-898A-59C276B59E70}" dt="2022-05-18T15:18:57.643" v="3704" actId="2696"/>
        <pc:sldMkLst>
          <pc:docMk/>
          <pc:sldMk cId="3710546698" sldId="2198"/>
        </pc:sldMkLst>
      </pc:sldChg>
      <pc:sldChg chg="del">
        <pc:chgData name="Paolo Pertino" userId="0d1aebe2-9a57-4628-bf08-b1b5eefb97fe" providerId="ADAL" clId="{6AF0AC14-A5AA-499D-898A-59C276B59E70}" dt="2022-05-18T15:18:57.643" v="3704" actId="2696"/>
        <pc:sldMkLst>
          <pc:docMk/>
          <pc:sldMk cId="4103163263" sldId="2199"/>
        </pc:sldMkLst>
      </pc:sldChg>
      <pc:sldChg chg="del">
        <pc:chgData name="Paolo Pertino" userId="0d1aebe2-9a57-4628-bf08-b1b5eefb97fe" providerId="ADAL" clId="{6AF0AC14-A5AA-499D-898A-59C276B59E70}" dt="2022-05-18T15:18:57.643" v="3704" actId="2696"/>
        <pc:sldMkLst>
          <pc:docMk/>
          <pc:sldMk cId="2895249125" sldId="2200"/>
        </pc:sldMkLst>
      </pc:sldChg>
      <pc:sldChg chg="del">
        <pc:chgData name="Paolo Pertino" userId="0d1aebe2-9a57-4628-bf08-b1b5eefb97fe" providerId="ADAL" clId="{6AF0AC14-A5AA-499D-898A-59C276B59E70}" dt="2022-05-18T15:18:57.643" v="3704" actId="2696"/>
        <pc:sldMkLst>
          <pc:docMk/>
          <pc:sldMk cId="983746794" sldId="2201"/>
        </pc:sldMkLst>
      </pc:sldChg>
      <pc:sldChg chg="del">
        <pc:chgData name="Paolo Pertino" userId="0d1aebe2-9a57-4628-bf08-b1b5eefb97fe" providerId="ADAL" clId="{6AF0AC14-A5AA-499D-898A-59C276B59E70}" dt="2022-05-18T15:18:57.643" v="3704" actId="2696"/>
        <pc:sldMkLst>
          <pc:docMk/>
          <pc:sldMk cId="1453302754" sldId="2202"/>
        </pc:sldMkLst>
      </pc:sldChg>
      <pc:sldChg chg="del">
        <pc:chgData name="Paolo Pertino" userId="0d1aebe2-9a57-4628-bf08-b1b5eefb97fe" providerId="ADAL" clId="{6AF0AC14-A5AA-499D-898A-59C276B59E70}" dt="2022-05-18T15:18:57.643" v="3704" actId="2696"/>
        <pc:sldMkLst>
          <pc:docMk/>
          <pc:sldMk cId="837469762" sldId="2203"/>
        </pc:sldMkLst>
      </pc:sldChg>
      <pc:sldChg chg="del">
        <pc:chgData name="Paolo Pertino" userId="0d1aebe2-9a57-4628-bf08-b1b5eefb97fe" providerId="ADAL" clId="{6AF0AC14-A5AA-499D-898A-59C276B59E70}" dt="2022-05-18T15:18:57.643" v="3704" actId="2696"/>
        <pc:sldMkLst>
          <pc:docMk/>
          <pc:sldMk cId="3275296800" sldId="2204"/>
        </pc:sldMkLst>
      </pc:sldChg>
      <pc:sldChg chg="del">
        <pc:chgData name="Paolo Pertino" userId="0d1aebe2-9a57-4628-bf08-b1b5eefb97fe" providerId="ADAL" clId="{6AF0AC14-A5AA-499D-898A-59C276B59E70}" dt="2022-05-18T15:18:57.643" v="3704" actId="2696"/>
        <pc:sldMkLst>
          <pc:docMk/>
          <pc:sldMk cId="2290784346" sldId="2205"/>
        </pc:sldMkLst>
      </pc:sldChg>
      <pc:sldChg chg="del">
        <pc:chgData name="Paolo Pertino" userId="0d1aebe2-9a57-4628-bf08-b1b5eefb97fe" providerId="ADAL" clId="{6AF0AC14-A5AA-499D-898A-59C276B59E70}" dt="2022-05-18T15:18:57.643" v="3704" actId="2696"/>
        <pc:sldMkLst>
          <pc:docMk/>
          <pc:sldMk cId="3005089734" sldId="2206"/>
        </pc:sldMkLst>
      </pc:sldChg>
      <pc:sldChg chg="del">
        <pc:chgData name="Paolo Pertino" userId="0d1aebe2-9a57-4628-bf08-b1b5eefb97fe" providerId="ADAL" clId="{6AF0AC14-A5AA-499D-898A-59C276B59E70}" dt="2022-05-18T15:18:57.643" v="3704" actId="2696"/>
        <pc:sldMkLst>
          <pc:docMk/>
          <pc:sldMk cId="746192953" sldId="2207"/>
        </pc:sldMkLst>
      </pc:sldChg>
      <pc:sldChg chg="del">
        <pc:chgData name="Paolo Pertino" userId="0d1aebe2-9a57-4628-bf08-b1b5eefb97fe" providerId="ADAL" clId="{6AF0AC14-A5AA-499D-898A-59C276B59E70}" dt="2022-05-18T15:18:57.643" v="3704" actId="2696"/>
        <pc:sldMkLst>
          <pc:docMk/>
          <pc:sldMk cId="2344126884" sldId="2208"/>
        </pc:sldMkLst>
      </pc:sldChg>
      <pc:sldChg chg="del">
        <pc:chgData name="Paolo Pertino" userId="0d1aebe2-9a57-4628-bf08-b1b5eefb97fe" providerId="ADAL" clId="{6AF0AC14-A5AA-499D-898A-59C276B59E70}" dt="2022-05-18T15:18:57.643" v="3704" actId="2696"/>
        <pc:sldMkLst>
          <pc:docMk/>
          <pc:sldMk cId="1687213025" sldId="2209"/>
        </pc:sldMkLst>
      </pc:sldChg>
      <pc:sldChg chg="del">
        <pc:chgData name="Paolo Pertino" userId="0d1aebe2-9a57-4628-bf08-b1b5eefb97fe" providerId="ADAL" clId="{6AF0AC14-A5AA-499D-898A-59C276B59E70}" dt="2022-05-18T15:18:57.643" v="3704" actId="2696"/>
        <pc:sldMkLst>
          <pc:docMk/>
          <pc:sldMk cId="2868099852" sldId="2210"/>
        </pc:sldMkLst>
      </pc:sldChg>
      <pc:sldChg chg="del">
        <pc:chgData name="Paolo Pertino" userId="0d1aebe2-9a57-4628-bf08-b1b5eefb97fe" providerId="ADAL" clId="{6AF0AC14-A5AA-499D-898A-59C276B59E70}" dt="2022-05-18T15:18:57.643" v="3704" actId="2696"/>
        <pc:sldMkLst>
          <pc:docMk/>
          <pc:sldMk cId="910641284" sldId="2211"/>
        </pc:sldMkLst>
      </pc:sldChg>
      <pc:sldChg chg="del">
        <pc:chgData name="Paolo Pertino" userId="0d1aebe2-9a57-4628-bf08-b1b5eefb97fe" providerId="ADAL" clId="{6AF0AC14-A5AA-499D-898A-59C276B59E70}" dt="2022-05-18T15:18:57.643" v="3704" actId="2696"/>
        <pc:sldMkLst>
          <pc:docMk/>
          <pc:sldMk cId="2514790010" sldId="2212"/>
        </pc:sldMkLst>
      </pc:sldChg>
      <pc:sldChg chg="del">
        <pc:chgData name="Paolo Pertino" userId="0d1aebe2-9a57-4628-bf08-b1b5eefb97fe" providerId="ADAL" clId="{6AF0AC14-A5AA-499D-898A-59C276B59E70}" dt="2022-05-18T15:18:57.643" v="3704" actId="2696"/>
        <pc:sldMkLst>
          <pc:docMk/>
          <pc:sldMk cId="3109694832" sldId="2213"/>
        </pc:sldMkLst>
      </pc:sldChg>
      <pc:sldChg chg="del">
        <pc:chgData name="Paolo Pertino" userId="0d1aebe2-9a57-4628-bf08-b1b5eefb97fe" providerId="ADAL" clId="{6AF0AC14-A5AA-499D-898A-59C276B59E70}" dt="2022-05-18T15:18:57.643" v="3704" actId="2696"/>
        <pc:sldMkLst>
          <pc:docMk/>
          <pc:sldMk cId="287975093" sldId="2214"/>
        </pc:sldMkLst>
      </pc:sldChg>
      <pc:sldChg chg="del">
        <pc:chgData name="Paolo Pertino" userId="0d1aebe2-9a57-4628-bf08-b1b5eefb97fe" providerId="ADAL" clId="{6AF0AC14-A5AA-499D-898A-59C276B59E70}" dt="2022-05-18T15:18:57.643" v="3704" actId="2696"/>
        <pc:sldMkLst>
          <pc:docMk/>
          <pc:sldMk cId="1782042629" sldId="2215"/>
        </pc:sldMkLst>
      </pc:sldChg>
      <pc:sldChg chg="del">
        <pc:chgData name="Paolo Pertino" userId="0d1aebe2-9a57-4628-bf08-b1b5eefb97fe" providerId="ADAL" clId="{6AF0AC14-A5AA-499D-898A-59C276B59E70}" dt="2022-05-18T15:18:57.643" v="3704" actId="2696"/>
        <pc:sldMkLst>
          <pc:docMk/>
          <pc:sldMk cId="93118419" sldId="2216"/>
        </pc:sldMkLst>
      </pc:sldChg>
      <pc:sldChg chg="del">
        <pc:chgData name="Paolo Pertino" userId="0d1aebe2-9a57-4628-bf08-b1b5eefb97fe" providerId="ADAL" clId="{6AF0AC14-A5AA-499D-898A-59C276B59E70}" dt="2022-05-18T15:18:57.643" v="3704" actId="2696"/>
        <pc:sldMkLst>
          <pc:docMk/>
          <pc:sldMk cId="1045201287" sldId="2217"/>
        </pc:sldMkLst>
      </pc:sldChg>
      <pc:sldChg chg="del">
        <pc:chgData name="Paolo Pertino" userId="0d1aebe2-9a57-4628-bf08-b1b5eefb97fe" providerId="ADAL" clId="{6AF0AC14-A5AA-499D-898A-59C276B59E70}" dt="2022-05-18T15:18:57.643" v="3704" actId="2696"/>
        <pc:sldMkLst>
          <pc:docMk/>
          <pc:sldMk cId="2989198638" sldId="2218"/>
        </pc:sldMkLst>
      </pc:sldChg>
      <pc:sldChg chg="del">
        <pc:chgData name="Paolo Pertino" userId="0d1aebe2-9a57-4628-bf08-b1b5eefb97fe" providerId="ADAL" clId="{6AF0AC14-A5AA-499D-898A-59C276B59E70}" dt="2022-05-18T15:18:57.643" v="3704" actId="2696"/>
        <pc:sldMkLst>
          <pc:docMk/>
          <pc:sldMk cId="2164892231" sldId="2219"/>
        </pc:sldMkLst>
      </pc:sldChg>
      <pc:sldChg chg="del">
        <pc:chgData name="Paolo Pertino" userId="0d1aebe2-9a57-4628-bf08-b1b5eefb97fe" providerId="ADAL" clId="{6AF0AC14-A5AA-499D-898A-59C276B59E70}" dt="2022-05-18T15:18:57.643" v="3704" actId="2696"/>
        <pc:sldMkLst>
          <pc:docMk/>
          <pc:sldMk cId="2996144853" sldId="2220"/>
        </pc:sldMkLst>
      </pc:sldChg>
      <pc:sldChg chg="del">
        <pc:chgData name="Paolo Pertino" userId="0d1aebe2-9a57-4628-bf08-b1b5eefb97fe" providerId="ADAL" clId="{6AF0AC14-A5AA-499D-898A-59C276B59E70}" dt="2022-05-18T15:18:57.643" v="3704" actId="2696"/>
        <pc:sldMkLst>
          <pc:docMk/>
          <pc:sldMk cId="1340630470" sldId="2221"/>
        </pc:sldMkLst>
      </pc:sldChg>
      <pc:sldChg chg="del">
        <pc:chgData name="Paolo Pertino" userId="0d1aebe2-9a57-4628-bf08-b1b5eefb97fe" providerId="ADAL" clId="{6AF0AC14-A5AA-499D-898A-59C276B59E70}" dt="2022-05-18T15:18:57.643" v="3704" actId="2696"/>
        <pc:sldMkLst>
          <pc:docMk/>
          <pc:sldMk cId="3815268101" sldId="2222"/>
        </pc:sldMkLst>
      </pc:sldChg>
      <pc:sldChg chg="del">
        <pc:chgData name="Paolo Pertino" userId="0d1aebe2-9a57-4628-bf08-b1b5eefb97fe" providerId="ADAL" clId="{6AF0AC14-A5AA-499D-898A-59C276B59E70}" dt="2022-05-18T15:18:57.643" v="3704" actId="2696"/>
        <pc:sldMkLst>
          <pc:docMk/>
          <pc:sldMk cId="745546793" sldId="2223"/>
        </pc:sldMkLst>
      </pc:sldChg>
      <pc:sldChg chg="del">
        <pc:chgData name="Paolo Pertino" userId="0d1aebe2-9a57-4628-bf08-b1b5eefb97fe" providerId="ADAL" clId="{6AF0AC14-A5AA-499D-898A-59C276B59E70}" dt="2022-05-18T15:18:57.643" v="3704" actId="2696"/>
        <pc:sldMkLst>
          <pc:docMk/>
          <pc:sldMk cId="907230174" sldId="2224"/>
        </pc:sldMkLst>
      </pc:sldChg>
      <pc:sldChg chg="del">
        <pc:chgData name="Paolo Pertino" userId="0d1aebe2-9a57-4628-bf08-b1b5eefb97fe" providerId="ADAL" clId="{6AF0AC14-A5AA-499D-898A-59C276B59E70}" dt="2022-05-18T15:18:57.643" v="3704" actId="2696"/>
        <pc:sldMkLst>
          <pc:docMk/>
          <pc:sldMk cId="2971173126" sldId="2225"/>
        </pc:sldMkLst>
      </pc:sldChg>
      <pc:sldChg chg="del">
        <pc:chgData name="Paolo Pertino" userId="0d1aebe2-9a57-4628-bf08-b1b5eefb97fe" providerId="ADAL" clId="{6AF0AC14-A5AA-499D-898A-59C276B59E70}" dt="2022-05-18T15:18:57.643" v="3704" actId="2696"/>
        <pc:sldMkLst>
          <pc:docMk/>
          <pc:sldMk cId="1352577691" sldId="2226"/>
        </pc:sldMkLst>
      </pc:sldChg>
      <pc:sldChg chg="del">
        <pc:chgData name="Paolo Pertino" userId="0d1aebe2-9a57-4628-bf08-b1b5eefb97fe" providerId="ADAL" clId="{6AF0AC14-A5AA-499D-898A-59C276B59E70}" dt="2022-05-18T15:18:57.643" v="3704" actId="2696"/>
        <pc:sldMkLst>
          <pc:docMk/>
          <pc:sldMk cId="2053585020" sldId="2227"/>
        </pc:sldMkLst>
      </pc:sldChg>
      <pc:sldChg chg="del">
        <pc:chgData name="Paolo Pertino" userId="0d1aebe2-9a57-4628-bf08-b1b5eefb97fe" providerId="ADAL" clId="{6AF0AC14-A5AA-499D-898A-59C276B59E70}" dt="2022-05-18T15:18:57.643" v="3704" actId="2696"/>
        <pc:sldMkLst>
          <pc:docMk/>
          <pc:sldMk cId="3277158758" sldId="2228"/>
        </pc:sldMkLst>
      </pc:sldChg>
      <pc:sldChg chg="del">
        <pc:chgData name="Paolo Pertino" userId="0d1aebe2-9a57-4628-bf08-b1b5eefb97fe" providerId="ADAL" clId="{6AF0AC14-A5AA-499D-898A-59C276B59E70}" dt="2022-05-18T15:18:57.643" v="3704" actId="2696"/>
        <pc:sldMkLst>
          <pc:docMk/>
          <pc:sldMk cId="267641264" sldId="2229"/>
        </pc:sldMkLst>
      </pc:sldChg>
      <pc:sldChg chg="del">
        <pc:chgData name="Paolo Pertino" userId="0d1aebe2-9a57-4628-bf08-b1b5eefb97fe" providerId="ADAL" clId="{6AF0AC14-A5AA-499D-898A-59C276B59E70}" dt="2022-05-18T15:18:57.643" v="3704" actId="2696"/>
        <pc:sldMkLst>
          <pc:docMk/>
          <pc:sldMk cId="4287925973" sldId="2230"/>
        </pc:sldMkLst>
      </pc:sldChg>
      <pc:sldChg chg="del">
        <pc:chgData name="Paolo Pertino" userId="0d1aebe2-9a57-4628-bf08-b1b5eefb97fe" providerId="ADAL" clId="{6AF0AC14-A5AA-499D-898A-59C276B59E70}" dt="2022-05-18T15:18:57.643" v="3704" actId="2696"/>
        <pc:sldMkLst>
          <pc:docMk/>
          <pc:sldMk cId="2636655281" sldId="2231"/>
        </pc:sldMkLst>
      </pc:sldChg>
      <pc:sldChg chg="del">
        <pc:chgData name="Paolo Pertino" userId="0d1aebe2-9a57-4628-bf08-b1b5eefb97fe" providerId="ADAL" clId="{6AF0AC14-A5AA-499D-898A-59C276B59E70}" dt="2022-05-18T15:18:57.643" v="3704" actId="2696"/>
        <pc:sldMkLst>
          <pc:docMk/>
          <pc:sldMk cId="876644439" sldId="2232"/>
        </pc:sldMkLst>
      </pc:sldChg>
      <pc:sldChg chg="del">
        <pc:chgData name="Paolo Pertino" userId="0d1aebe2-9a57-4628-bf08-b1b5eefb97fe" providerId="ADAL" clId="{6AF0AC14-A5AA-499D-898A-59C276B59E70}" dt="2022-05-18T15:18:57.643" v="3704" actId="2696"/>
        <pc:sldMkLst>
          <pc:docMk/>
          <pc:sldMk cId="4189843482" sldId="2233"/>
        </pc:sldMkLst>
      </pc:sldChg>
      <pc:sldChg chg="del">
        <pc:chgData name="Paolo Pertino" userId="0d1aebe2-9a57-4628-bf08-b1b5eefb97fe" providerId="ADAL" clId="{6AF0AC14-A5AA-499D-898A-59C276B59E70}" dt="2022-05-18T15:18:57.643" v="3704" actId="2696"/>
        <pc:sldMkLst>
          <pc:docMk/>
          <pc:sldMk cId="3978611472" sldId="2234"/>
        </pc:sldMkLst>
      </pc:sldChg>
      <pc:sldChg chg="del">
        <pc:chgData name="Paolo Pertino" userId="0d1aebe2-9a57-4628-bf08-b1b5eefb97fe" providerId="ADAL" clId="{6AF0AC14-A5AA-499D-898A-59C276B59E70}" dt="2022-05-18T15:18:57.643" v="3704" actId="2696"/>
        <pc:sldMkLst>
          <pc:docMk/>
          <pc:sldMk cId="4079241962" sldId="2235"/>
        </pc:sldMkLst>
      </pc:sldChg>
      <pc:sldChg chg="del">
        <pc:chgData name="Paolo Pertino" userId="0d1aebe2-9a57-4628-bf08-b1b5eefb97fe" providerId="ADAL" clId="{6AF0AC14-A5AA-499D-898A-59C276B59E70}" dt="2022-05-18T15:18:57.643" v="3704" actId="2696"/>
        <pc:sldMkLst>
          <pc:docMk/>
          <pc:sldMk cId="450440988" sldId="2236"/>
        </pc:sldMkLst>
      </pc:sldChg>
      <pc:sldChg chg="del">
        <pc:chgData name="Paolo Pertino" userId="0d1aebe2-9a57-4628-bf08-b1b5eefb97fe" providerId="ADAL" clId="{6AF0AC14-A5AA-499D-898A-59C276B59E70}" dt="2022-05-18T15:18:57.643" v="3704" actId="2696"/>
        <pc:sldMkLst>
          <pc:docMk/>
          <pc:sldMk cId="15478159" sldId="2237"/>
        </pc:sldMkLst>
      </pc:sldChg>
      <pc:sldChg chg="del">
        <pc:chgData name="Paolo Pertino" userId="0d1aebe2-9a57-4628-bf08-b1b5eefb97fe" providerId="ADAL" clId="{6AF0AC14-A5AA-499D-898A-59C276B59E70}" dt="2022-05-18T15:18:57.643" v="3704" actId="2696"/>
        <pc:sldMkLst>
          <pc:docMk/>
          <pc:sldMk cId="4204331000" sldId="2238"/>
        </pc:sldMkLst>
      </pc:sldChg>
      <pc:sldChg chg="del">
        <pc:chgData name="Paolo Pertino" userId="0d1aebe2-9a57-4628-bf08-b1b5eefb97fe" providerId="ADAL" clId="{6AF0AC14-A5AA-499D-898A-59C276B59E70}" dt="2022-05-18T15:18:57.643" v="3704" actId="2696"/>
        <pc:sldMkLst>
          <pc:docMk/>
          <pc:sldMk cId="4208743951" sldId="2239"/>
        </pc:sldMkLst>
      </pc:sldChg>
      <pc:sldChg chg="del">
        <pc:chgData name="Paolo Pertino" userId="0d1aebe2-9a57-4628-bf08-b1b5eefb97fe" providerId="ADAL" clId="{6AF0AC14-A5AA-499D-898A-59C276B59E70}" dt="2022-05-18T15:18:57.643" v="3704" actId="2696"/>
        <pc:sldMkLst>
          <pc:docMk/>
          <pc:sldMk cId="2073705823" sldId="2240"/>
        </pc:sldMkLst>
      </pc:sldChg>
      <pc:sldChg chg="del">
        <pc:chgData name="Paolo Pertino" userId="0d1aebe2-9a57-4628-bf08-b1b5eefb97fe" providerId="ADAL" clId="{6AF0AC14-A5AA-499D-898A-59C276B59E70}" dt="2022-05-18T15:18:57.643" v="3704" actId="2696"/>
        <pc:sldMkLst>
          <pc:docMk/>
          <pc:sldMk cId="566252228" sldId="2241"/>
        </pc:sldMkLst>
      </pc:sldChg>
      <pc:sldChg chg="del">
        <pc:chgData name="Paolo Pertino" userId="0d1aebe2-9a57-4628-bf08-b1b5eefb97fe" providerId="ADAL" clId="{6AF0AC14-A5AA-499D-898A-59C276B59E70}" dt="2022-05-18T15:18:57.643" v="3704" actId="2696"/>
        <pc:sldMkLst>
          <pc:docMk/>
          <pc:sldMk cId="2647937610" sldId="2242"/>
        </pc:sldMkLst>
      </pc:sldChg>
      <pc:sldChg chg="del">
        <pc:chgData name="Paolo Pertino" userId="0d1aebe2-9a57-4628-bf08-b1b5eefb97fe" providerId="ADAL" clId="{6AF0AC14-A5AA-499D-898A-59C276B59E70}" dt="2022-05-18T15:18:57.643" v="3704" actId="2696"/>
        <pc:sldMkLst>
          <pc:docMk/>
          <pc:sldMk cId="491018315" sldId="2243"/>
        </pc:sldMkLst>
      </pc:sldChg>
      <pc:sldChg chg="del">
        <pc:chgData name="Paolo Pertino" userId="0d1aebe2-9a57-4628-bf08-b1b5eefb97fe" providerId="ADAL" clId="{6AF0AC14-A5AA-499D-898A-59C276B59E70}" dt="2022-05-18T15:18:57.643" v="3704" actId="2696"/>
        <pc:sldMkLst>
          <pc:docMk/>
          <pc:sldMk cId="191729979" sldId="2244"/>
        </pc:sldMkLst>
      </pc:sldChg>
      <pc:sldChg chg="del">
        <pc:chgData name="Paolo Pertino" userId="0d1aebe2-9a57-4628-bf08-b1b5eefb97fe" providerId="ADAL" clId="{6AF0AC14-A5AA-499D-898A-59C276B59E70}" dt="2022-05-18T15:18:57.643" v="3704" actId="2696"/>
        <pc:sldMkLst>
          <pc:docMk/>
          <pc:sldMk cId="1880180582" sldId="2245"/>
        </pc:sldMkLst>
      </pc:sldChg>
      <pc:sldChg chg="del">
        <pc:chgData name="Paolo Pertino" userId="0d1aebe2-9a57-4628-bf08-b1b5eefb97fe" providerId="ADAL" clId="{6AF0AC14-A5AA-499D-898A-59C276B59E70}" dt="2022-05-18T15:18:57.643" v="3704" actId="2696"/>
        <pc:sldMkLst>
          <pc:docMk/>
          <pc:sldMk cId="1141176821" sldId="2246"/>
        </pc:sldMkLst>
      </pc:sldChg>
      <pc:sldChg chg="del">
        <pc:chgData name="Paolo Pertino" userId="0d1aebe2-9a57-4628-bf08-b1b5eefb97fe" providerId="ADAL" clId="{6AF0AC14-A5AA-499D-898A-59C276B59E70}" dt="2022-05-18T15:18:57.643" v="3704" actId="2696"/>
        <pc:sldMkLst>
          <pc:docMk/>
          <pc:sldMk cId="1411517936" sldId="2247"/>
        </pc:sldMkLst>
      </pc:sldChg>
      <pc:sldChg chg="del">
        <pc:chgData name="Paolo Pertino" userId="0d1aebe2-9a57-4628-bf08-b1b5eefb97fe" providerId="ADAL" clId="{6AF0AC14-A5AA-499D-898A-59C276B59E70}" dt="2022-05-18T15:18:57.643" v="3704" actId="2696"/>
        <pc:sldMkLst>
          <pc:docMk/>
          <pc:sldMk cId="2006226299" sldId="2248"/>
        </pc:sldMkLst>
      </pc:sldChg>
      <pc:sldChg chg="del">
        <pc:chgData name="Paolo Pertino" userId="0d1aebe2-9a57-4628-bf08-b1b5eefb97fe" providerId="ADAL" clId="{6AF0AC14-A5AA-499D-898A-59C276B59E70}" dt="2022-05-18T15:18:57.643" v="3704" actId="2696"/>
        <pc:sldMkLst>
          <pc:docMk/>
          <pc:sldMk cId="3862382141" sldId="2249"/>
        </pc:sldMkLst>
      </pc:sldChg>
      <pc:sldChg chg="del">
        <pc:chgData name="Paolo Pertino" userId="0d1aebe2-9a57-4628-bf08-b1b5eefb97fe" providerId="ADAL" clId="{6AF0AC14-A5AA-499D-898A-59C276B59E70}" dt="2022-05-18T15:18:57.643" v="3704" actId="2696"/>
        <pc:sldMkLst>
          <pc:docMk/>
          <pc:sldMk cId="1005604714" sldId="2250"/>
        </pc:sldMkLst>
      </pc:sldChg>
      <pc:sldChg chg="del">
        <pc:chgData name="Paolo Pertino" userId="0d1aebe2-9a57-4628-bf08-b1b5eefb97fe" providerId="ADAL" clId="{6AF0AC14-A5AA-499D-898A-59C276B59E70}" dt="2022-05-18T15:18:57.643" v="3704" actId="2696"/>
        <pc:sldMkLst>
          <pc:docMk/>
          <pc:sldMk cId="912559265" sldId="2251"/>
        </pc:sldMkLst>
      </pc:sldChg>
      <pc:sldChg chg="del">
        <pc:chgData name="Paolo Pertino" userId="0d1aebe2-9a57-4628-bf08-b1b5eefb97fe" providerId="ADAL" clId="{6AF0AC14-A5AA-499D-898A-59C276B59E70}" dt="2022-05-18T15:18:57.643" v="3704" actId="2696"/>
        <pc:sldMkLst>
          <pc:docMk/>
          <pc:sldMk cId="1865260298" sldId="2252"/>
        </pc:sldMkLst>
      </pc:sldChg>
      <pc:sldChg chg="del">
        <pc:chgData name="Paolo Pertino" userId="0d1aebe2-9a57-4628-bf08-b1b5eefb97fe" providerId="ADAL" clId="{6AF0AC14-A5AA-499D-898A-59C276B59E70}" dt="2022-05-18T15:18:57.643" v="3704" actId="2696"/>
        <pc:sldMkLst>
          <pc:docMk/>
          <pc:sldMk cId="2980085082" sldId="2253"/>
        </pc:sldMkLst>
      </pc:sldChg>
      <pc:sldChg chg="del">
        <pc:chgData name="Paolo Pertino" userId="0d1aebe2-9a57-4628-bf08-b1b5eefb97fe" providerId="ADAL" clId="{6AF0AC14-A5AA-499D-898A-59C276B59E70}" dt="2022-05-18T15:18:57.643" v="3704" actId="2696"/>
        <pc:sldMkLst>
          <pc:docMk/>
          <pc:sldMk cId="2380599959" sldId="2254"/>
        </pc:sldMkLst>
      </pc:sldChg>
      <pc:sldChg chg="del">
        <pc:chgData name="Paolo Pertino" userId="0d1aebe2-9a57-4628-bf08-b1b5eefb97fe" providerId="ADAL" clId="{6AF0AC14-A5AA-499D-898A-59C276B59E70}" dt="2022-05-18T15:18:57.643" v="3704" actId="2696"/>
        <pc:sldMkLst>
          <pc:docMk/>
          <pc:sldMk cId="263942959" sldId="2255"/>
        </pc:sldMkLst>
      </pc:sldChg>
      <pc:sldChg chg="del">
        <pc:chgData name="Paolo Pertino" userId="0d1aebe2-9a57-4628-bf08-b1b5eefb97fe" providerId="ADAL" clId="{6AF0AC14-A5AA-499D-898A-59C276B59E70}" dt="2022-05-18T15:18:57.643" v="3704" actId="2696"/>
        <pc:sldMkLst>
          <pc:docMk/>
          <pc:sldMk cId="2058375398" sldId="2256"/>
        </pc:sldMkLst>
      </pc:sldChg>
      <pc:sldChg chg="del">
        <pc:chgData name="Paolo Pertino" userId="0d1aebe2-9a57-4628-bf08-b1b5eefb97fe" providerId="ADAL" clId="{6AF0AC14-A5AA-499D-898A-59C276B59E70}" dt="2022-05-18T15:18:57.643" v="3704" actId="2696"/>
        <pc:sldMkLst>
          <pc:docMk/>
          <pc:sldMk cId="2769387562" sldId="2257"/>
        </pc:sldMkLst>
      </pc:sldChg>
      <pc:sldChg chg="del">
        <pc:chgData name="Paolo Pertino" userId="0d1aebe2-9a57-4628-bf08-b1b5eefb97fe" providerId="ADAL" clId="{6AF0AC14-A5AA-499D-898A-59C276B59E70}" dt="2022-05-18T15:18:57.643" v="3704" actId="2696"/>
        <pc:sldMkLst>
          <pc:docMk/>
          <pc:sldMk cId="1020175485" sldId="2258"/>
        </pc:sldMkLst>
      </pc:sldChg>
      <pc:sldChg chg="del">
        <pc:chgData name="Paolo Pertino" userId="0d1aebe2-9a57-4628-bf08-b1b5eefb97fe" providerId="ADAL" clId="{6AF0AC14-A5AA-499D-898A-59C276B59E70}" dt="2022-05-18T15:18:57.643" v="3704" actId="2696"/>
        <pc:sldMkLst>
          <pc:docMk/>
          <pc:sldMk cId="3613654181" sldId="2259"/>
        </pc:sldMkLst>
      </pc:sldChg>
      <pc:sldChg chg="del">
        <pc:chgData name="Paolo Pertino" userId="0d1aebe2-9a57-4628-bf08-b1b5eefb97fe" providerId="ADAL" clId="{6AF0AC14-A5AA-499D-898A-59C276B59E70}" dt="2022-05-18T15:18:57.643" v="3704" actId="2696"/>
        <pc:sldMkLst>
          <pc:docMk/>
          <pc:sldMk cId="4231484875" sldId="2260"/>
        </pc:sldMkLst>
      </pc:sldChg>
      <pc:sldChg chg="del">
        <pc:chgData name="Paolo Pertino" userId="0d1aebe2-9a57-4628-bf08-b1b5eefb97fe" providerId="ADAL" clId="{6AF0AC14-A5AA-499D-898A-59C276B59E70}" dt="2022-05-18T15:18:57.643" v="3704" actId="2696"/>
        <pc:sldMkLst>
          <pc:docMk/>
          <pc:sldMk cId="578481130" sldId="2261"/>
        </pc:sldMkLst>
      </pc:sldChg>
      <pc:sldChg chg="del">
        <pc:chgData name="Paolo Pertino" userId="0d1aebe2-9a57-4628-bf08-b1b5eefb97fe" providerId="ADAL" clId="{6AF0AC14-A5AA-499D-898A-59C276B59E70}" dt="2022-05-18T15:18:57.643" v="3704" actId="2696"/>
        <pc:sldMkLst>
          <pc:docMk/>
          <pc:sldMk cId="2152890783" sldId="2262"/>
        </pc:sldMkLst>
      </pc:sldChg>
      <pc:sldChg chg="del">
        <pc:chgData name="Paolo Pertino" userId="0d1aebe2-9a57-4628-bf08-b1b5eefb97fe" providerId="ADAL" clId="{6AF0AC14-A5AA-499D-898A-59C276B59E70}" dt="2022-05-18T15:18:57.643" v="3704" actId="2696"/>
        <pc:sldMkLst>
          <pc:docMk/>
          <pc:sldMk cId="4118769725" sldId="2263"/>
        </pc:sldMkLst>
      </pc:sldChg>
      <pc:sldChg chg="del">
        <pc:chgData name="Paolo Pertino" userId="0d1aebe2-9a57-4628-bf08-b1b5eefb97fe" providerId="ADAL" clId="{6AF0AC14-A5AA-499D-898A-59C276B59E70}" dt="2022-05-18T15:18:57.643" v="3704" actId="2696"/>
        <pc:sldMkLst>
          <pc:docMk/>
          <pc:sldMk cId="2963930093" sldId="2264"/>
        </pc:sldMkLst>
      </pc:sldChg>
      <pc:sldChg chg="del">
        <pc:chgData name="Paolo Pertino" userId="0d1aebe2-9a57-4628-bf08-b1b5eefb97fe" providerId="ADAL" clId="{6AF0AC14-A5AA-499D-898A-59C276B59E70}" dt="2022-05-18T15:18:57.643" v="3704" actId="2696"/>
        <pc:sldMkLst>
          <pc:docMk/>
          <pc:sldMk cId="3317429150" sldId="2265"/>
        </pc:sldMkLst>
      </pc:sldChg>
      <pc:sldChg chg="del">
        <pc:chgData name="Paolo Pertino" userId="0d1aebe2-9a57-4628-bf08-b1b5eefb97fe" providerId="ADAL" clId="{6AF0AC14-A5AA-499D-898A-59C276B59E70}" dt="2022-05-18T15:18:57.643" v="3704" actId="2696"/>
        <pc:sldMkLst>
          <pc:docMk/>
          <pc:sldMk cId="4037630533" sldId="2266"/>
        </pc:sldMkLst>
      </pc:sldChg>
      <pc:sldChg chg="del">
        <pc:chgData name="Paolo Pertino" userId="0d1aebe2-9a57-4628-bf08-b1b5eefb97fe" providerId="ADAL" clId="{6AF0AC14-A5AA-499D-898A-59C276B59E70}" dt="2022-05-18T15:18:57.643" v="3704" actId="2696"/>
        <pc:sldMkLst>
          <pc:docMk/>
          <pc:sldMk cId="3496980242" sldId="2267"/>
        </pc:sldMkLst>
      </pc:sldChg>
      <pc:sldChg chg="del">
        <pc:chgData name="Paolo Pertino" userId="0d1aebe2-9a57-4628-bf08-b1b5eefb97fe" providerId="ADAL" clId="{6AF0AC14-A5AA-499D-898A-59C276B59E70}" dt="2022-05-18T15:18:57.643" v="3704" actId="2696"/>
        <pc:sldMkLst>
          <pc:docMk/>
          <pc:sldMk cId="265323640" sldId="2268"/>
        </pc:sldMkLst>
      </pc:sldChg>
      <pc:sldChg chg="modSp del">
        <pc:chgData name="Paolo Pertino" userId="0d1aebe2-9a57-4628-bf08-b1b5eefb97fe" providerId="ADAL" clId="{6AF0AC14-A5AA-499D-898A-59C276B59E70}" dt="2022-05-18T15:19:09.667" v="3705" actId="2696"/>
        <pc:sldMkLst>
          <pc:docMk/>
          <pc:sldMk cId="3462331571" sldId="2270"/>
        </pc:sldMkLst>
        <pc:spChg chg="mod">
          <ac:chgData name="Paolo Pertino" userId="0d1aebe2-9a57-4628-bf08-b1b5eefb97fe" providerId="ADAL" clId="{6AF0AC14-A5AA-499D-898A-59C276B59E70}" dt="2022-05-18T15:06:23.905" v="3659"/>
          <ac:spMkLst>
            <pc:docMk/>
            <pc:sldMk cId="3462331571" sldId="2270"/>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1477103496" sldId="2271"/>
        </pc:sldMkLst>
        <pc:spChg chg="mod">
          <ac:chgData name="Paolo Pertino" userId="0d1aebe2-9a57-4628-bf08-b1b5eefb97fe" providerId="ADAL" clId="{6AF0AC14-A5AA-499D-898A-59C276B59E70}" dt="2022-05-18T15:06:23.905" v="3659"/>
          <ac:spMkLst>
            <pc:docMk/>
            <pc:sldMk cId="1477103496" sldId="2271"/>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39701385" sldId="2272"/>
        </pc:sldMkLst>
        <pc:spChg chg="mod">
          <ac:chgData name="Paolo Pertino" userId="0d1aebe2-9a57-4628-bf08-b1b5eefb97fe" providerId="ADAL" clId="{6AF0AC14-A5AA-499D-898A-59C276B59E70}" dt="2022-05-18T15:06:23.905" v="3659"/>
          <ac:spMkLst>
            <pc:docMk/>
            <pc:sldMk cId="639701385" sldId="2272"/>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08693346" sldId="2273"/>
        </pc:sldMkLst>
        <pc:spChg chg="mod">
          <ac:chgData name="Paolo Pertino" userId="0d1aebe2-9a57-4628-bf08-b1b5eefb97fe" providerId="ADAL" clId="{6AF0AC14-A5AA-499D-898A-59C276B59E70}" dt="2022-05-18T15:06:23.905" v="3659"/>
          <ac:spMkLst>
            <pc:docMk/>
            <pc:sldMk cId="608693346" sldId="2273"/>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359027778" sldId="2274"/>
        </pc:sldMkLst>
        <pc:spChg chg="mod">
          <ac:chgData name="Paolo Pertino" userId="0d1aebe2-9a57-4628-bf08-b1b5eefb97fe" providerId="ADAL" clId="{6AF0AC14-A5AA-499D-898A-59C276B59E70}" dt="2022-05-18T15:06:23.905" v="3659"/>
          <ac:spMkLst>
            <pc:docMk/>
            <pc:sldMk cId="359027778" sldId="2274"/>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566871758" sldId="2275"/>
        </pc:sldMkLst>
        <pc:spChg chg="mod">
          <ac:chgData name="Paolo Pertino" userId="0d1aebe2-9a57-4628-bf08-b1b5eefb97fe" providerId="ADAL" clId="{6AF0AC14-A5AA-499D-898A-59C276B59E70}" dt="2022-05-18T15:06:23.905" v="3659"/>
          <ac:spMkLst>
            <pc:docMk/>
            <pc:sldMk cId="1566871758" sldId="2275"/>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934995921" sldId="2276"/>
        </pc:sldMkLst>
        <pc:spChg chg="mod">
          <ac:chgData name="Paolo Pertino" userId="0d1aebe2-9a57-4628-bf08-b1b5eefb97fe" providerId="ADAL" clId="{6AF0AC14-A5AA-499D-898A-59C276B59E70}" dt="2022-05-18T15:06:23.905" v="3659"/>
          <ac:spMkLst>
            <pc:docMk/>
            <pc:sldMk cId="1934995921" sldId="2276"/>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3077600145" sldId="2277"/>
        </pc:sldMkLst>
        <pc:spChg chg="mod">
          <ac:chgData name="Paolo Pertino" userId="0d1aebe2-9a57-4628-bf08-b1b5eefb97fe" providerId="ADAL" clId="{6AF0AC14-A5AA-499D-898A-59C276B59E70}" dt="2022-05-18T15:06:23.905" v="3659"/>
          <ac:spMkLst>
            <pc:docMk/>
            <pc:sldMk cId="3077600145" sldId="2277"/>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2528393430" sldId="2278"/>
        </pc:sldMkLst>
        <pc:spChg chg="mod">
          <ac:chgData name="Paolo Pertino" userId="0d1aebe2-9a57-4628-bf08-b1b5eefb97fe" providerId="ADAL" clId="{6AF0AC14-A5AA-499D-898A-59C276B59E70}" dt="2022-05-18T15:06:23.905" v="3659"/>
          <ac:spMkLst>
            <pc:docMk/>
            <pc:sldMk cId="2528393430" sldId="2278"/>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4142140930" sldId="2279"/>
        </pc:sldMkLst>
        <pc:spChg chg="mod">
          <ac:chgData name="Paolo Pertino" userId="0d1aebe2-9a57-4628-bf08-b1b5eefb97fe" providerId="ADAL" clId="{6AF0AC14-A5AA-499D-898A-59C276B59E70}" dt="2022-05-18T15:06:23.905" v="3659"/>
          <ac:spMkLst>
            <pc:docMk/>
            <pc:sldMk cId="4142140930" sldId="2279"/>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2014812401" sldId="2280"/>
        </pc:sldMkLst>
        <pc:spChg chg="mod">
          <ac:chgData name="Paolo Pertino" userId="0d1aebe2-9a57-4628-bf08-b1b5eefb97fe" providerId="ADAL" clId="{6AF0AC14-A5AA-499D-898A-59C276B59E70}" dt="2022-05-18T15:06:23.905" v="3659"/>
          <ac:spMkLst>
            <pc:docMk/>
            <pc:sldMk cId="2014812401" sldId="2280"/>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164861021" sldId="2281"/>
        </pc:sldMkLst>
        <pc:spChg chg="mod">
          <ac:chgData name="Paolo Pertino" userId="0d1aebe2-9a57-4628-bf08-b1b5eefb97fe" providerId="ADAL" clId="{6AF0AC14-A5AA-499D-898A-59C276B59E70}" dt="2022-05-18T15:06:23.905" v="3659"/>
          <ac:spMkLst>
            <pc:docMk/>
            <pc:sldMk cId="3164861021" sldId="2281"/>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574639300" sldId="2282"/>
        </pc:sldMkLst>
        <pc:spChg chg="mod">
          <ac:chgData name="Paolo Pertino" userId="0d1aebe2-9a57-4628-bf08-b1b5eefb97fe" providerId="ADAL" clId="{6AF0AC14-A5AA-499D-898A-59C276B59E70}" dt="2022-05-18T15:06:23.905" v="3659"/>
          <ac:spMkLst>
            <pc:docMk/>
            <pc:sldMk cId="574639300" sldId="2282"/>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491588289" sldId="2283"/>
        </pc:sldMkLst>
        <pc:spChg chg="mod">
          <ac:chgData name="Paolo Pertino" userId="0d1aebe2-9a57-4628-bf08-b1b5eefb97fe" providerId="ADAL" clId="{6AF0AC14-A5AA-499D-898A-59C276B59E70}" dt="2022-05-18T15:06:23.905" v="3659"/>
          <ac:spMkLst>
            <pc:docMk/>
            <pc:sldMk cId="3491588289" sldId="2283"/>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11437406" sldId="2284"/>
        </pc:sldMkLst>
        <pc:spChg chg="mod">
          <ac:chgData name="Paolo Pertino" userId="0d1aebe2-9a57-4628-bf08-b1b5eefb97fe" providerId="ADAL" clId="{6AF0AC14-A5AA-499D-898A-59C276B59E70}" dt="2022-05-18T15:06:23.905" v="3659"/>
          <ac:spMkLst>
            <pc:docMk/>
            <pc:sldMk cId="11437406" sldId="2284"/>
            <ac:spMk id="7" creationId="{C604D288-F596-4423-B1D4-263DEEF18F13}"/>
          </ac:spMkLst>
        </pc:spChg>
      </pc:sldChg>
      <pc:sldChg chg="modSp del">
        <pc:chgData name="Paolo Pertino" userId="0d1aebe2-9a57-4628-bf08-b1b5eefb97fe" providerId="ADAL" clId="{6AF0AC14-A5AA-499D-898A-59C276B59E70}" dt="2022-05-18T15:19:09.667" v="3705" actId="2696"/>
        <pc:sldMkLst>
          <pc:docMk/>
          <pc:sldMk cId="129412241" sldId="2285"/>
        </pc:sldMkLst>
        <pc:spChg chg="mod">
          <ac:chgData name="Paolo Pertino" userId="0d1aebe2-9a57-4628-bf08-b1b5eefb97fe" providerId="ADAL" clId="{6AF0AC14-A5AA-499D-898A-59C276B59E70}" dt="2022-05-18T15:06:23.905" v="3659"/>
          <ac:spMkLst>
            <pc:docMk/>
            <pc:sldMk cId="129412241" sldId="2285"/>
            <ac:spMk id="18" creationId="{D436450F-752D-4EBD-B855-E57C57E4D1EF}"/>
          </ac:spMkLst>
        </pc:spChg>
        <pc:spChg chg="mod">
          <ac:chgData name="Paolo Pertino" userId="0d1aebe2-9a57-4628-bf08-b1b5eefb97fe" providerId="ADAL" clId="{6AF0AC14-A5AA-499D-898A-59C276B59E70}" dt="2022-05-18T15:06:23.905" v="3659"/>
          <ac:spMkLst>
            <pc:docMk/>
            <pc:sldMk cId="129412241" sldId="2285"/>
            <ac:spMk id="20" creationId="{8D3EAECD-4DE4-4D63-80A2-FCB16D4AC09E}"/>
          </ac:spMkLst>
        </pc:spChg>
      </pc:sldChg>
      <pc:sldChg chg="modSp del">
        <pc:chgData name="Paolo Pertino" userId="0d1aebe2-9a57-4628-bf08-b1b5eefb97fe" providerId="ADAL" clId="{6AF0AC14-A5AA-499D-898A-59C276B59E70}" dt="2022-05-18T15:19:09.667" v="3705" actId="2696"/>
        <pc:sldMkLst>
          <pc:docMk/>
          <pc:sldMk cId="3289947576" sldId="2286"/>
        </pc:sldMkLst>
        <pc:spChg chg="mod">
          <ac:chgData name="Paolo Pertino" userId="0d1aebe2-9a57-4628-bf08-b1b5eefb97fe" providerId="ADAL" clId="{6AF0AC14-A5AA-499D-898A-59C276B59E70}" dt="2022-05-18T15:06:23.905" v="3659"/>
          <ac:spMkLst>
            <pc:docMk/>
            <pc:sldMk cId="3289947576" sldId="2286"/>
            <ac:spMk id="3" creationId="{D985A544-41DE-499D-886A-2CFE4663EAF9}"/>
          </ac:spMkLst>
        </pc:spChg>
        <pc:spChg chg="mod">
          <ac:chgData name="Paolo Pertino" userId="0d1aebe2-9a57-4628-bf08-b1b5eefb97fe" providerId="ADAL" clId="{6AF0AC14-A5AA-499D-898A-59C276B59E70}" dt="2022-05-18T15:06:23.905" v="3659"/>
          <ac:spMkLst>
            <pc:docMk/>
            <pc:sldMk cId="3289947576" sldId="2286"/>
            <ac:spMk id="6" creationId="{E87B974B-664E-47B9-8D3C-7A176A06E281}"/>
          </ac:spMkLst>
        </pc:spChg>
      </pc:sldChg>
      <pc:sldChg chg="modSp del">
        <pc:chgData name="Paolo Pertino" userId="0d1aebe2-9a57-4628-bf08-b1b5eefb97fe" providerId="ADAL" clId="{6AF0AC14-A5AA-499D-898A-59C276B59E70}" dt="2022-05-18T15:19:09.667" v="3705" actId="2696"/>
        <pc:sldMkLst>
          <pc:docMk/>
          <pc:sldMk cId="3163494976" sldId="2287"/>
        </pc:sldMkLst>
        <pc:spChg chg="mod">
          <ac:chgData name="Paolo Pertino" userId="0d1aebe2-9a57-4628-bf08-b1b5eefb97fe" providerId="ADAL" clId="{6AF0AC14-A5AA-499D-898A-59C276B59E70}" dt="2022-05-18T15:06:23.905" v="3659"/>
          <ac:spMkLst>
            <pc:docMk/>
            <pc:sldMk cId="3163494976" sldId="2287"/>
            <ac:spMk id="32" creationId="{195CF0CF-AF8A-4749-B32E-62C11D61C0B7}"/>
          </ac:spMkLst>
        </pc:spChg>
      </pc:sldChg>
      <pc:sldChg chg="modSp del">
        <pc:chgData name="Paolo Pertino" userId="0d1aebe2-9a57-4628-bf08-b1b5eefb97fe" providerId="ADAL" clId="{6AF0AC14-A5AA-499D-898A-59C276B59E70}" dt="2022-05-18T15:19:09.667" v="3705" actId="2696"/>
        <pc:sldMkLst>
          <pc:docMk/>
          <pc:sldMk cId="1628973148" sldId="2288"/>
        </pc:sldMkLst>
        <pc:spChg chg="mod">
          <ac:chgData name="Paolo Pertino" userId="0d1aebe2-9a57-4628-bf08-b1b5eefb97fe" providerId="ADAL" clId="{6AF0AC14-A5AA-499D-898A-59C276B59E70}" dt="2022-05-18T15:06:23.905" v="3659"/>
          <ac:spMkLst>
            <pc:docMk/>
            <pc:sldMk cId="1628973148" sldId="2288"/>
            <ac:spMk id="3" creationId="{C19BE7BA-5C57-4AD4-B58F-B5E75A383762}"/>
          </ac:spMkLst>
        </pc:spChg>
      </pc:sldChg>
      <pc:sldChg chg="modSp del">
        <pc:chgData name="Paolo Pertino" userId="0d1aebe2-9a57-4628-bf08-b1b5eefb97fe" providerId="ADAL" clId="{6AF0AC14-A5AA-499D-898A-59C276B59E70}" dt="2022-05-18T15:19:09.667" v="3705" actId="2696"/>
        <pc:sldMkLst>
          <pc:docMk/>
          <pc:sldMk cId="4068643857" sldId="2289"/>
        </pc:sldMkLst>
        <pc:spChg chg="mod">
          <ac:chgData name="Paolo Pertino" userId="0d1aebe2-9a57-4628-bf08-b1b5eefb97fe" providerId="ADAL" clId="{6AF0AC14-A5AA-499D-898A-59C276B59E70}" dt="2022-05-18T15:06:23.905" v="3659"/>
          <ac:spMkLst>
            <pc:docMk/>
            <pc:sldMk cId="4068643857" sldId="2289"/>
            <ac:spMk id="4" creationId="{CFD4C7DD-41E0-4555-B510-D85E5FD53BDC}"/>
          </ac:spMkLst>
        </pc:spChg>
      </pc:sldChg>
      <pc:sldChg chg="modSp del">
        <pc:chgData name="Paolo Pertino" userId="0d1aebe2-9a57-4628-bf08-b1b5eefb97fe" providerId="ADAL" clId="{6AF0AC14-A5AA-499D-898A-59C276B59E70}" dt="2022-05-18T15:19:09.667" v="3705" actId="2696"/>
        <pc:sldMkLst>
          <pc:docMk/>
          <pc:sldMk cId="1690545751" sldId="2290"/>
        </pc:sldMkLst>
        <pc:spChg chg="mod">
          <ac:chgData name="Paolo Pertino" userId="0d1aebe2-9a57-4628-bf08-b1b5eefb97fe" providerId="ADAL" clId="{6AF0AC14-A5AA-499D-898A-59C276B59E70}" dt="2022-05-18T15:06:23.905" v="3659"/>
          <ac:spMkLst>
            <pc:docMk/>
            <pc:sldMk cId="1690545751" sldId="2290"/>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685494426" sldId="2291"/>
        </pc:sldMkLst>
        <pc:spChg chg="mod">
          <ac:chgData name="Paolo Pertino" userId="0d1aebe2-9a57-4628-bf08-b1b5eefb97fe" providerId="ADAL" clId="{6AF0AC14-A5AA-499D-898A-59C276B59E70}" dt="2022-05-18T15:06:23.905" v="3659"/>
          <ac:spMkLst>
            <pc:docMk/>
            <pc:sldMk cId="685494426" sldId="2291"/>
            <ac:spMk id="9" creationId="{718A290E-4575-434A-B250-C5D5A96ACC7F}"/>
          </ac:spMkLst>
        </pc:spChg>
        <pc:spChg chg="mod">
          <ac:chgData name="Paolo Pertino" userId="0d1aebe2-9a57-4628-bf08-b1b5eefb97fe" providerId="ADAL" clId="{6AF0AC14-A5AA-499D-898A-59C276B59E70}" dt="2022-05-18T15:06:23.905" v="3659"/>
          <ac:spMkLst>
            <pc:docMk/>
            <pc:sldMk cId="685494426" sldId="2291"/>
            <ac:spMk id="10" creationId="{B17A5753-EC5E-4DAF-92AB-D02AD2241459}"/>
          </ac:spMkLst>
        </pc:spChg>
        <pc:spChg chg="mod">
          <ac:chgData name="Paolo Pertino" userId="0d1aebe2-9a57-4628-bf08-b1b5eefb97fe" providerId="ADAL" clId="{6AF0AC14-A5AA-499D-898A-59C276B59E70}" dt="2022-05-18T15:06:23.905" v="3659"/>
          <ac:spMkLst>
            <pc:docMk/>
            <pc:sldMk cId="685494426" sldId="2291"/>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713937711" sldId="2292"/>
        </pc:sldMkLst>
        <pc:spChg chg="mod">
          <ac:chgData name="Paolo Pertino" userId="0d1aebe2-9a57-4628-bf08-b1b5eefb97fe" providerId="ADAL" clId="{6AF0AC14-A5AA-499D-898A-59C276B59E70}" dt="2022-05-18T15:06:23.905" v="3659"/>
          <ac:spMkLst>
            <pc:docMk/>
            <pc:sldMk cId="2713937711" sldId="2292"/>
            <ac:spMk id="9" creationId="{718A290E-4575-434A-B250-C5D5A96ACC7F}"/>
          </ac:spMkLst>
        </pc:spChg>
        <pc:spChg chg="mod">
          <ac:chgData name="Paolo Pertino" userId="0d1aebe2-9a57-4628-bf08-b1b5eefb97fe" providerId="ADAL" clId="{6AF0AC14-A5AA-499D-898A-59C276B59E70}" dt="2022-05-18T15:06:23.905" v="3659"/>
          <ac:spMkLst>
            <pc:docMk/>
            <pc:sldMk cId="2713937711" sldId="2292"/>
            <ac:spMk id="10" creationId="{B17A5753-EC5E-4DAF-92AB-D02AD2241459}"/>
          </ac:spMkLst>
        </pc:spChg>
        <pc:spChg chg="mod">
          <ac:chgData name="Paolo Pertino" userId="0d1aebe2-9a57-4628-bf08-b1b5eefb97fe" providerId="ADAL" clId="{6AF0AC14-A5AA-499D-898A-59C276B59E70}" dt="2022-05-18T15:06:23.905" v="3659"/>
          <ac:spMkLst>
            <pc:docMk/>
            <pc:sldMk cId="2713937711" sldId="2292"/>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092612048" sldId="2293"/>
        </pc:sldMkLst>
        <pc:spChg chg="mod">
          <ac:chgData name="Paolo Pertino" userId="0d1aebe2-9a57-4628-bf08-b1b5eefb97fe" providerId="ADAL" clId="{6AF0AC14-A5AA-499D-898A-59C276B59E70}" dt="2022-05-18T15:06:23.905" v="3659"/>
          <ac:spMkLst>
            <pc:docMk/>
            <pc:sldMk cId="2092612048" sldId="2293"/>
            <ac:spMk id="9" creationId="{718A290E-4575-434A-B250-C5D5A96ACC7F}"/>
          </ac:spMkLst>
        </pc:spChg>
        <pc:spChg chg="mod">
          <ac:chgData name="Paolo Pertino" userId="0d1aebe2-9a57-4628-bf08-b1b5eefb97fe" providerId="ADAL" clId="{6AF0AC14-A5AA-499D-898A-59C276B59E70}" dt="2022-05-18T15:06:23.905" v="3659"/>
          <ac:spMkLst>
            <pc:docMk/>
            <pc:sldMk cId="2092612048" sldId="2293"/>
            <ac:spMk id="10" creationId="{B17A5753-EC5E-4DAF-92AB-D02AD2241459}"/>
          </ac:spMkLst>
        </pc:spChg>
        <pc:spChg chg="mod">
          <ac:chgData name="Paolo Pertino" userId="0d1aebe2-9a57-4628-bf08-b1b5eefb97fe" providerId="ADAL" clId="{6AF0AC14-A5AA-499D-898A-59C276B59E70}" dt="2022-05-18T15:06:23.905" v="3659"/>
          <ac:spMkLst>
            <pc:docMk/>
            <pc:sldMk cId="2092612048" sldId="2293"/>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3686756826" sldId="2294"/>
        </pc:sldMkLst>
        <pc:spChg chg="mod">
          <ac:chgData name="Paolo Pertino" userId="0d1aebe2-9a57-4628-bf08-b1b5eefb97fe" providerId="ADAL" clId="{6AF0AC14-A5AA-499D-898A-59C276B59E70}" dt="2022-05-18T15:06:23.905" v="3659"/>
          <ac:spMkLst>
            <pc:docMk/>
            <pc:sldMk cId="3686756826" sldId="2294"/>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466722398" sldId="2295"/>
        </pc:sldMkLst>
        <pc:spChg chg="mod">
          <ac:chgData name="Paolo Pertino" userId="0d1aebe2-9a57-4628-bf08-b1b5eefb97fe" providerId="ADAL" clId="{6AF0AC14-A5AA-499D-898A-59C276B59E70}" dt="2022-05-18T15:06:23.905" v="3659"/>
          <ac:spMkLst>
            <pc:docMk/>
            <pc:sldMk cId="466722398" sldId="2295"/>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1720350874" sldId="2296"/>
        </pc:sldMkLst>
        <pc:spChg chg="mod">
          <ac:chgData name="Paolo Pertino" userId="0d1aebe2-9a57-4628-bf08-b1b5eefb97fe" providerId="ADAL" clId="{6AF0AC14-A5AA-499D-898A-59C276B59E70}" dt="2022-05-18T15:06:23.905" v="3659"/>
          <ac:spMkLst>
            <pc:docMk/>
            <pc:sldMk cId="1720350874" sldId="2296"/>
            <ac:spMk id="7" creationId="{A8F5CF5D-879A-453C-B212-E007180B8A72}"/>
          </ac:spMkLst>
        </pc:spChg>
        <pc:spChg chg="mod">
          <ac:chgData name="Paolo Pertino" userId="0d1aebe2-9a57-4628-bf08-b1b5eefb97fe" providerId="ADAL" clId="{6AF0AC14-A5AA-499D-898A-59C276B59E70}" dt="2022-05-18T15:06:23.905" v="3659"/>
          <ac:spMkLst>
            <pc:docMk/>
            <pc:sldMk cId="1720350874" sldId="2296"/>
            <ac:spMk id="8" creationId="{E007C4C9-5F23-4590-80AC-213C197E5F58}"/>
          </ac:spMkLst>
        </pc:spChg>
      </pc:sldChg>
      <pc:sldChg chg="modSp del">
        <pc:chgData name="Paolo Pertino" userId="0d1aebe2-9a57-4628-bf08-b1b5eefb97fe" providerId="ADAL" clId="{6AF0AC14-A5AA-499D-898A-59C276B59E70}" dt="2022-05-18T15:19:09.667" v="3705" actId="2696"/>
        <pc:sldMkLst>
          <pc:docMk/>
          <pc:sldMk cId="1062564361" sldId="2297"/>
        </pc:sldMkLst>
        <pc:spChg chg="mod">
          <ac:chgData name="Paolo Pertino" userId="0d1aebe2-9a57-4628-bf08-b1b5eefb97fe" providerId="ADAL" clId="{6AF0AC14-A5AA-499D-898A-59C276B59E70}" dt="2022-05-18T15:06:23.905" v="3659"/>
          <ac:spMkLst>
            <pc:docMk/>
            <pc:sldMk cId="1062564361" sldId="2297"/>
            <ac:spMk id="8" creationId="{019795EE-752A-417C-B47B-5302FE5A601B}"/>
          </ac:spMkLst>
        </pc:spChg>
        <pc:spChg chg="mod">
          <ac:chgData name="Paolo Pertino" userId="0d1aebe2-9a57-4628-bf08-b1b5eefb97fe" providerId="ADAL" clId="{6AF0AC14-A5AA-499D-898A-59C276B59E70}" dt="2022-05-18T15:06:23.905" v="3659"/>
          <ac:spMkLst>
            <pc:docMk/>
            <pc:sldMk cId="1062564361" sldId="2297"/>
            <ac:spMk id="9" creationId="{AF59FA61-4D35-4357-A856-A513FEF54A63}"/>
          </ac:spMkLst>
        </pc:spChg>
        <pc:spChg chg="mod">
          <ac:chgData name="Paolo Pertino" userId="0d1aebe2-9a57-4628-bf08-b1b5eefb97fe" providerId="ADAL" clId="{6AF0AC14-A5AA-499D-898A-59C276B59E70}" dt="2022-05-18T15:06:23.905" v="3659"/>
          <ac:spMkLst>
            <pc:docMk/>
            <pc:sldMk cId="1062564361" sldId="2297"/>
            <ac:spMk id="10" creationId="{EC88C093-AF63-4354-BD22-70B3DA59F1E4}"/>
          </ac:spMkLst>
        </pc:spChg>
      </pc:sldChg>
      <pc:sldChg chg="del">
        <pc:chgData name="Paolo Pertino" userId="0d1aebe2-9a57-4628-bf08-b1b5eefb97fe" providerId="ADAL" clId="{6AF0AC14-A5AA-499D-898A-59C276B59E70}" dt="2022-05-18T15:19:09.667" v="3705" actId="2696"/>
        <pc:sldMkLst>
          <pc:docMk/>
          <pc:sldMk cId="26465319" sldId="2298"/>
        </pc:sldMkLst>
      </pc:sldChg>
      <pc:sldChg chg="add del">
        <pc:chgData name="Paolo Pertino" userId="0d1aebe2-9a57-4628-bf08-b1b5eefb97fe" providerId="ADAL" clId="{6AF0AC14-A5AA-499D-898A-59C276B59E70}" dt="2022-05-18T13:35:31.857" v="476" actId="2890"/>
        <pc:sldMkLst>
          <pc:docMk/>
          <pc:sldMk cId="2378670873" sldId="2299"/>
        </pc:sldMkLst>
      </pc:sldChg>
      <pc:sldMasterChg chg="delSldLayout">
        <pc:chgData name="Paolo Pertino" userId="0d1aebe2-9a57-4628-bf08-b1b5eefb97fe" providerId="ADAL" clId="{6AF0AC14-A5AA-499D-898A-59C276B59E70}" dt="2022-05-18T12:36:07.679" v="3" actId="2696"/>
        <pc:sldMasterMkLst>
          <pc:docMk/>
          <pc:sldMasterMk cId="2936747589" sldId="2147483794"/>
        </pc:sldMasterMkLst>
        <pc:sldLayoutChg chg="del">
          <pc:chgData name="Paolo Pertino" userId="0d1aebe2-9a57-4628-bf08-b1b5eefb97fe" providerId="ADAL" clId="{6AF0AC14-A5AA-499D-898A-59C276B59E70}" dt="2022-05-18T12:36:07.679" v="3" actId="2696"/>
          <pc:sldLayoutMkLst>
            <pc:docMk/>
            <pc:sldMasterMk cId="2936747589" sldId="2147483794"/>
            <pc:sldLayoutMk cId="2037339293" sldId="2147484022"/>
          </pc:sldLayoutMkLst>
        </pc:sldLayoutChg>
      </pc:sldMasterChg>
      <pc:sldMasterChg chg="delSldLayout">
        <pc:chgData name="Paolo Pertino" userId="0d1aebe2-9a57-4628-bf08-b1b5eefb97fe" providerId="ADAL" clId="{6AF0AC14-A5AA-499D-898A-59C276B59E70}" dt="2022-05-18T15:19:09.667" v="3705" actId="2696"/>
        <pc:sldMasterMkLst>
          <pc:docMk/>
          <pc:sldMasterMk cId="4046808195" sldId="2147484017"/>
        </pc:sldMasterMkLst>
        <pc:sldLayoutChg chg="del">
          <pc:chgData name="Paolo Pertino" userId="0d1aebe2-9a57-4628-bf08-b1b5eefb97fe" providerId="ADAL" clId="{6AF0AC14-A5AA-499D-898A-59C276B59E70}" dt="2022-05-18T15:19:09.667" v="3705" actId="2696"/>
          <pc:sldLayoutMkLst>
            <pc:docMk/>
            <pc:sldMasterMk cId="4046808195" sldId="2147484017"/>
            <pc:sldLayoutMk cId="2687281283" sldId="2147484216"/>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584163656" sldId="2147484217"/>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654187157" sldId="2147484218"/>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1323727191" sldId="2147484219"/>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96563056" sldId="2147484220"/>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3494954651" sldId="2147484221"/>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96827155" sldId="2147484222"/>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37425166" sldId="2147484223"/>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34767917" sldId="2147484224"/>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45426321" sldId="214748422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5/18/2022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‹N›</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0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3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0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6.xml"/><Relationship Id="rId4" Type="http://schemas.openxmlformats.org/officeDocument/2006/relationships/hyperlink" Target="https://twitter.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4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1083143" y="1335561"/>
            <a:ext cx="11463242" cy="1104487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355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926118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918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1700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26899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2862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0110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6615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198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6890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14099138" y="622097"/>
            <a:ext cx="6869053" cy="12441949"/>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16509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980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4223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731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863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464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2044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898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43179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592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39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21935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16979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71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361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8622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2754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66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0895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68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838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453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56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671955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832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110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80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489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9224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3502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303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85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5342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97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1295400"/>
            <a:ext cx="21259800" cy="11049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72071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26443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419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956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8392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65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949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4093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197260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6792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6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3445857"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10096161"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16822982" y="3289470"/>
            <a:ext cx="4228180" cy="4229956"/>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711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5271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12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320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4652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754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683857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460722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63579083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5482926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1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887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50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77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19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35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6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7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194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8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6464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613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10039351" y="3314700"/>
            <a:ext cx="6191250" cy="4048125"/>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10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6588512" y="3493477"/>
            <a:ext cx="11210150" cy="497058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02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339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857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80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26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84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83586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7797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075439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952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22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629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53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702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1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717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137789" y="265175"/>
            <a:ext cx="6111596" cy="1318564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6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619488" y="1078992"/>
            <a:ext cx="5060503" cy="1091793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753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51150" y="129177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643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8759807" y="-1318645"/>
            <a:ext cx="7044607" cy="1570139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979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131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13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30286" y="13208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88137" y="1796583"/>
            <a:ext cx="11010899" cy="8258175"/>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38359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061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9239250" y="2697816"/>
            <a:ext cx="10826496" cy="626364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3158694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5643773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65633821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812811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525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67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933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3480331" y="2832942"/>
            <a:ext cx="8046736" cy="8050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04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67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059198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216228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133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9945148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041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907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3912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2109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76776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3998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825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63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123247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461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156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297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6151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4372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2729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032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24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85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47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82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114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3965283" y="3833915"/>
            <a:ext cx="6045632" cy="604816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3306330" y="10015993"/>
            <a:ext cx="1317905" cy="131845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1400118" y="6188984"/>
            <a:ext cx="1587448" cy="1588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3705116" y="2573924"/>
            <a:ext cx="1259463" cy="1259991"/>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751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0349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563690" y="0"/>
            <a:ext cx="21259800" cy="9809018"/>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205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61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83C36FF-5F8D-4BA8-B289-E005C16E137E}"/>
              </a:ext>
            </a:extLst>
          </p:cNvPr>
          <p:cNvSpPr>
            <a:spLocks noGrp="1"/>
          </p:cNvSpPr>
          <p:nvPr>
            <p:ph type="pic" sz="quarter" idx="11"/>
          </p:nvPr>
        </p:nvSpPr>
        <p:spPr>
          <a:xfrm>
            <a:off x="8170218" y="2832943"/>
            <a:ext cx="8046736" cy="8050114"/>
          </a:xfrm>
          <a:custGeom>
            <a:avLst/>
            <a:gdLst>
              <a:gd name="connsiteX0" fmla="*/ 4023368 w 8046736"/>
              <a:gd name="connsiteY0" fmla="*/ 0 h 8050114"/>
              <a:gd name="connsiteX1" fmla="*/ 6418353 w 8046736"/>
              <a:gd name="connsiteY1" fmla="*/ 991982 h 8050114"/>
              <a:gd name="connsiteX2" fmla="*/ 7055171 w 8046736"/>
              <a:gd name="connsiteY2" fmla="*/ 1629066 h 8050114"/>
              <a:gd name="connsiteX3" fmla="*/ 7055171 w 8046736"/>
              <a:gd name="connsiteY3" fmla="*/ 6421048 h 8050114"/>
              <a:gd name="connsiteX4" fmla="*/ 6418353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39" y="0"/>
                  <a:pt x="5757309" y="330660"/>
                  <a:pt x="6418353" y="991982"/>
                </a:cubicBezTo>
                <a:cubicBezTo>
                  <a:pt x="7055171" y="1629066"/>
                  <a:pt x="7055171" y="1629066"/>
                  <a:pt x="7055171" y="1629066"/>
                </a:cubicBezTo>
                <a:cubicBezTo>
                  <a:pt x="8377258" y="2951708"/>
                  <a:pt x="8377258" y="5098406"/>
                  <a:pt x="7055171" y="6421048"/>
                </a:cubicBezTo>
                <a:cubicBezTo>
                  <a:pt x="6418353" y="7058133"/>
                  <a:pt x="6418353" y="7058133"/>
                  <a:pt x="6418353"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0195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CAACFA-A336-43D7-8F2B-E1DE7FE1C472}"/>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 name="Picture Placeholder 2">
            <a:extLst>
              <a:ext uri="{FF2B5EF4-FFF2-40B4-BE49-F238E27FC236}">
                <a16:creationId xmlns:a16="http://schemas.microsoft.com/office/drawing/2014/main" id="{1F06080D-C429-48A8-B843-92D33ECB5B7D}"/>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C3097419-BD92-4E3B-9C5D-9A5A67E29422}"/>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5" name="Picture Placeholder 4">
            <a:extLst>
              <a:ext uri="{FF2B5EF4-FFF2-40B4-BE49-F238E27FC236}">
                <a16:creationId xmlns:a16="http://schemas.microsoft.com/office/drawing/2014/main" id="{F8122979-052C-4C34-8F77-81BE4B1E399E}"/>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50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9164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446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70182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35425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43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0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756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132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92852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510486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07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31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454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72209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321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59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722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32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74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72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7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4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89122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8807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3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221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919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p:nvSpPr>
        <p:spPr>
          <a:xfrm>
            <a:off x="1563688" y="1295400"/>
            <a:ext cx="21259800" cy="110490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429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0589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851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150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20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9147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74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1295400"/>
            <a:ext cx="21259800" cy="124206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43517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868062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3004055" y="1295397"/>
            <a:ext cx="6793091" cy="110490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1828800" rtl="0" eaLnBrk="1" fontAlgn="auto" latinLnBrk="0" hangingPunct="1">
              <a:lnSpc>
                <a:spcPct val="90000"/>
              </a:lnSpc>
              <a:spcBef>
                <a:spcPts val="2000"/>
              </a:spcBef>
              <a:spcAft>
                <a:spcPts val="0"/>
              </a:spcAft>
              <a:buClrTx/>
              <a:buSzTx/>
              <a:buFontTx/>
              <a:buNone/>
              <a:tabLst/>
              <a:defRPr sz="6600">
                <a:solidFill>
                  <a:schemeClr val="accent2">
                    <a:lumMod val="40000"/>
                    <a:lumOff val="60000"/>
                  </a:schemeClr>
                </a:solidFill>
              </a:defRPr>
            </a:lvl1pPr>
          </a:lstStyle>
          <a:p>
            <a:pPr marL="0" marR="0" lvl="0" indent="0" algn="ctr" defTabSz="1828800" rtl="0" eaLnBrk="1" fontAlgn="auto" latinLnBrk="0" hangingPunct="1">
              <a:lnSpc>
                <a:spcPct val="90000"/>
              </a:lnSpc>
              <a:spcBef>
                <a:spcPts val="2000"/>
              </a:spcBef>
              <a:spcAft>
                <a:spcPts val="0"/>
              </a:spcAft>
              <a:buClrTx/>
              <a:buSzTx/>
              <a:buFontTx/>
              <a:buNone/>
              <a:tabLst/>
              <a:defRPr/>
            </a:pPr>
            <a:endParaRPr lang="en-US" sz="2400">
              <a:solidFill>
                <a:schemeClr val="bg1"/>
              </a:solidFill>
            </a:endParaRPr>
          </a:p>
        </p:txBody>
      </p:sp>
    </p:spTree>
    <p:extLst>
      <p:ext uri="{BB962C8B-B14F-4D97-AF65-F5344CB8AC3E}">
        <p14:creationId xmlns:p14="http://schemas.microsoft.com/office/powerpoint/2010/main" val="590032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922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3465656" y="2091155"/>
            <a:ext cx="8727931" cy="9533687"/>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46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12193587" y="2091155"/>
            <a:ext cx="8727931" cy="9533687"/>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870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5404386" y="3578924"/>
            <a:ext cx="3926403" cy="5664669"/>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9773186" y="600014"/>
            <a:ext cx="3926403" cy="4853729"/>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14141987" y="2624628"/>
            <a:ext cx="3926403" cy="3886092"/>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14141987" y="8385769"/>
            <a:ext cx="3926403" cy="2724492"/>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9773186" y="7141507"/>
            <a:ext cx="3926403" cy="3271587"/>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70224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16278647" y="481145"/>
            <a:ext cx="3938333" cy="4179264"/>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12249815" y="481145"/>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8216484" y="476836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4170195" y="4768367"/>
            <a:ext cx="3938333" cy="4179264"/>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12249815" y="905558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16278647" y="9055589"/>
            <a:ext cx="3938333" cy="4179264"/>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14529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4176160" y="2624757"/>
            <a:ext cx="3938333" cy="4179264"/>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8222449" y="691197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12255780" y="262475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16284612" y="6911979"/>
            <a:ext cx="3938332" cy="4179264"/>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81028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4626080" y="1943099"/>
            <a:ext cx="4960234" cy="2421156"/>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4626080" y="6163805"/>
            <a:ext cx="4960234" cy="5609095"/>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9694273" y="1943100"/>
            <a:ext cx="4979431" cy="5609095"/>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r>
              <a:rPr lang="en-US"/>
              <a:t>da</a:t>
            </a:r>
          </a:p>
        </p:txBody>
      </p:sp>
    </p:spTree>
    <p:extLst>
      <p:ext uri="{BB962C8B-B14F-4D97-AF65-F5344CB8AC3E}">
        <p14:creationId xmlns:p14="http://schemas.microsoft.com/office/powerpoint/2010/main" val="298115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3684343" y="2292298"/>
            <a:ext cx="4960234" cy="3414351"/>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12854919" y="5814608"/>
            <a:ext cx="3994426" cy="5609095"/>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16957303" y="5814608"/>
            <a:ext cx="3745526" cy="5609095"/>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6215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1563687" y="-1"/>
            <a:ext cx="21259800" cy="6858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4606683" y="6857998"/>
            <a:ext cx="3779854" cy="54864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8386538" y="6857996"/>
            <a:ext cx="3807049" cy="5486403"/>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12193587" y="6857994"/>
            <a:ext cx="7586904" cy="54864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95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1563688" y="0"/>
            <a:ext cx="21259800" cy="123444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157413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9531581" y="1771481"/>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9531581" y="4355449"/>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9531581" y="6939418"/>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9531581" y="9523386"/>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845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0205662"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5709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5723776"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880599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1188821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5723776"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880599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1188821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5723776"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880599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1188821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630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1563687" y="1659343"/>
            <a:ext cx="5578984" cy="3351309"/>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7314366" y="1659343"/>
            <a:ext cx="4879221" cy="3351309"/>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1563688" y="5182346"/>
            <a:ext cx="3434394" cy="3351309"/>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5169777" y="5182346"/>
            <a:ext cx="9253589" cy="3351309"/>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1563688" y="8705349"/>
            <a:ext cx="6407119" cy="3351309"/>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8142501" y="8705349"/>
            <a:ext cx="5590752" cy="3351309"/>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4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2001009" y="1732721"/>
            <a:ext cx="20397784" cy="10174356"/>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9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5958493" y="2212450"/>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9137581" y="2212449"/>
            <a:ext cx="9291099" cy="929110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5958493" y="5391537"/>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5958493" y="8570625"/>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233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5607168" y="1603512"/>
            <a:ext cx="4813540" cy="4176185"/>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10708786" y="1603513"/>
            <a:ext cx="4813540" cy="8290985"/>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5607168" y="7061114"/>
            <a:ext cx="4813540" cy="4038494"/>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664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12940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697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260364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73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4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61181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17346006"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61181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17346006"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80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243264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243264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7166836" y="2238301"/>
            <a:ext cx="4505211" cy="9239399"/>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495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5258326" y="175848"/>
            <a:ext cx="13870523" cy="13364304"/>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2608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8535790" y="1503219"/>
            <a:ext cx="4554747" cy="558016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13298355" y="1503219"/>
            <a:ext cx="4554748" cy="6636229"/>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18060921" y="1503219"/>
            <a:ext cx="4554746" cy="5391509"/>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18060921" y="7102547"/>
            <a:ext cx="4554746" cy="5034033"/>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13298355" y="8347267"/>
            <a:ext cx="4554747" cy="3789313"/>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8535790" y="7291199"/>
            <a:ext cx="4554747" cy="484538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09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1563687" y="1295399"/>
            <a:ext cx="21259800" cy="110490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10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1563685" y="1295397"/>
            <a:ext cx="21259803" cy="110490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33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5314121" y="1295399"/>
            <a:ext cx="4479235" cy="110490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14620323" y="1295399"/>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14620323" y="6907695"/>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707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A56B7E-4AD2-4409-947D-18DECC0E2602}"/>
              </a:ext>
            </a:extLst>
          </p:cNvPr>
          <p:cNvSpPr/>
          <p:nvPr/>
        </p:nvSpPr>
        <p:spPr>
          <a:xfrm>
            <a:off x="1563687" y="1333500"/>
            <a:ext cx="21259800" cy="110490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7380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8772940" y="1295400"/>
            <a:ext cx="14050548" cy="110490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3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3359487"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7781016"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844210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15636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86502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157368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37324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2693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4" name="Pink Purple">
            <a:extLst>
              <a:ext uri="{FF2B5EF4-FFF2-40B4-BE49-F238E27FC236}">
                <a16:creationId xmlns:a16="http://schemas.microsoft.com/office/drawing/2014/main" id="{500985AA-642B-4D7B-8B9E-2F84B87877A6}"/>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5" name="Purple">
            <a:extLst>
              <a:ext uri="{FF2B5EF4-FFF2-40B4-BE49-F238E27FC236}">
                <a16:creationId xmlns:a16="http://schemas.microsoft.com/office/drawing/2014/main" id="{448C279F-10E9-4C46-A814-3EAAE49164DB}"/>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6" name="Pink">
            <a:extLst>
              <a:ext uri="{FF2B5EF4-FFF2-40B4-BE49-F238E27FC236}">
                <a16:creationId xmlns:a16="http://schemas.microsoft.com/office/drawing/2014/main" id="{B4D9EABA-F71C-441A-8842-306D0D635336}"/>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7" name="Light Blue">
            <a:extLst>
              <a:ext uri="{FF2B5EF4-FFF2-40B4-BE49-F238E27FC236}">
                <a16:creationId xmlns:a16="http://schemas.microsoft.com/office/drawing/2014/main" id="{DAAA02BD-934D-45D9-8BEE-7910C910F06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441EEE-8DEB-47CE-89B8-E9A1AFC49771}"/>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395E79-7464-461B-BAB4-E9EA0ED82658}"/>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6221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3.xml"/><Relationship Id="rId7" Type="http://schemas.openxmlformats.org/officeDocument/2006/relationships/hyperlink" Target="https://www.linkedin.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www.facebook.com/" TargetMode="Externa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63" Type="http://schemas.openxmlformats.org/officeDocument/2006/relationships/slideLayout" Target="../slideLayouts/slideLayout21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66" Type="http://schemas.openxmlformats.org/officeDocument/2006/relationships/slideLayout" Target="../slideLayouts/slideLayout220.xml"/><Relationship Id="rId5" Type="http://schemas.openxmlformats.org/officeDocument/2006/relationships/slideLayout" Target="../slideLayouts/slideLayout159.xml"/><Relationship Id="rId61" Type="http://schemas.openxmlformats.org/officeDocument/2006/relationships/slideLayout" Target="../slideLayouts/slideLayout215.xml"/><Relationship Id="rId19" Type="http://schemas.openxmlformats.org/officeDocument/2006/relationships/slideLayout" Target="../slideLayouts/slideLayout17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theme" Target="../theme/theme10.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9"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hyperlink" Target="https://www.linkedin.com/" TargetMode="Externa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hyperlink" Target="https://www.facebook.com/" TargetMode="Externa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2.xml"/><Relationship Id="rId30" Type="http://schemas.openxmlformats.org/officeDocument/2006/relationships/hyperlink" Target="https://twitter.com/" TargetMode="Externa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hyperlink" Target="https://twitter.com/" TargetMode="Externa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hyperlink" Target="https://www.linkedin.com/" TargetMode="Externa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hyperlink" Target="https://www.facebook.com/" TargetMode="Externa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theme" Target="../theme/theme6.xml"/><Relationship Id="rId8" Type="http://schemas.openxmlformats.org/officeDocument/2006/relationships/slideLayout" Target="../slideLayouts/slideLayout73.xml"/><Relationship Id="rId3"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2.xml"/><Relationship Id="rId7" Type="http://schemas.openxmlformats.org/officeDocument/2006/relationships/hyperlink" Target="https://twitter.com/" TargetMode="Externa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hyperlink" Target="https://www.linkedin.com/" TargetMode="Externa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hyperlink" Target="https://www.facebook.com/" TargetMode="Externa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theme" Target="../theme/theme8.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hyperlink" Target="https://twitter.com/" TargetMode="External"/><Relationship Id="rId8"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hyperlink" Target="https://twitter.com/" TargetMode="Externa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hyperlink" Target="https://www.linkedin.com/" TargetMode="Externa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hyperlink" Target="https://www.facebook.com/" TargetMode="Externa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C1A05CED-D825-4423-B437-E9823975220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C3BFFE27-40D7-4368-A3B4-782C986B1372}"/>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EC3E93D-FF4A-45D0-B764-196D70240EE1}"/>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936747589"/>
      </p:ext>
    </p:extLst>
  </p:cSld>
  <p:clrMap bg1="lt1" tx1="dk1" bg2="lt2" tx2="dk2" accent1="accent1" accent2="accent2" accent3="accent3" accent4="accent4" accent5="accent5" accent6="accent6" hlink="hlink" folHlink="folHlink"/>
  <p:sldLayoutIdLst>
    <p:sldLayoutId id="2147483797" r:id="rId1"/>
    <p:sldLayoutId id="2147484030" r:id="rId2"/>
    <p:sldLayoutId id="2147483820" r:id="rId3"/>
    <p:sldLayoutId id="214748381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2901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149" r:id="rId6"/>
    <p:sldLayoutId id="2147484150" r:id="rId7"/>
    <p:sldLayoutId id="2147484145" r:id="rId8"/>
    <p:sldLayoutId id="2147484144" r:id="rId9"/>
    <p:sldLayoutId id="2147484139" r:id="rId10"/>
    <p:sldLayoutId id="2147484140" r:id="rId11"/>
    <p:sldLayoutId id="2147484141" r:id="rId12"/>
    <p:sldLayoutId id="2147484147" r:id="rId13"/>
    <p:sldLayoutId id="2147484142" r:id="rId14"/>
    <p:sldLayoutId id="2147484148" r:id="rId15"/>
    <p:sldLayoutId id="2147484146" r:id="rId16"/>
    <p:sldLayoutId id="2147484143"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254" r:id="rId6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66CD4B45-DE3A-4B59-B7B6-590FD82FF4A1}"/>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b</a:t>
            </a:r>
          </a:p>
        </p:txBody>
      </p:sp>
      <p:sp>
        <p:nvSpPr>
          <p:cNvPr id="20" name="Rectangle 19">
            <a:extLst>
              <a:ext uri="{FF2B5EF4-FFF2-40B4-BE49-F238E27FC236}">
                <a16:creationId xmlns:a16="http://schemas.microsoft.com/office/drawing/2014/main" id="{C1DBF76F-A5BF-4FE4-9E19-DA0FF8895EED}"/>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C</a:t>
            </a:r>
          </a:p>
        </p:txBody>
      </p:sp>
      <p:sp>
        <p:nvSpPr>
          <p:cNvPr id="21" name="Rectangle 20">
            <a:extLst>
              <a:ext uri="{FF2B5EF4-FFF2-40B4-BE49-F238E27FC236}">
                <a16:creationId xmlns:a16="http://schemas.microsoft.com/office/drawing/2014/main" id="{D8E2F99E-EA47-4EDD-93A2-372AC98AA753}"/>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75000"/>
                    <a:lumOff val="25000"/>
                  </a:schemeClr>
                </a:solidFill>
                <a:latin typeface="Designball-Social-01" pitchFamily="2" charset="0"/>
              </a:rPr>
              <a:t>c</a:t>
            </a:r>
          </a:p>
        </p:txBody>
      </p:sp>
      <p:sp>
        <p:nvSpPr>
          <p:cNvPr id="17" name="Rectangle 16">
            <a:hlinkClick r:id="rId28"/>
            <a:extLst>
              <a:ext uri="{FF2B5EF4-FFF2-40B4-BE49-F238E27FC236}">
                <a16:creationId xmlns:a16="http://schemas.microsoft.com/office/drawing/2014/main" id="{5BD735A8-43BA-4459-B25B-E3B90F10C583}"/>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8" name="Rectangle 17">
            <a:hlinkClick r:id="rId29"/>
            <a:extLst>
              <a:ext uri="{FF2B5EF4-FFF2-40B4-BE49-F238E27FC236}">
                <a16:creationId xmlns:a16="http://schemas.microsoft.com/office/drawing/2014/main" id="{2DF9135E-E526-4CCC-9C22-56BB385A847C}"/>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6" name="Rectangle 25">
            <a:hlinkClick r:id="rId30"/>
            <a:extLst>
              <a:ext uri="{FF2B5EF4-FFF2-40B4-BE49-F238E27FC236}">
                <a16:creationId xmlns:a16="http://schemas.microsoft.com/office/drawing/2014/main" id="{45462E15-C4A9-4807-B343-3389E51B6F38}"/>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755201955"/>
      </p:ext>
    </p:extLst>
  </p:cSld>
  <p:clrMap bg1="lt1" tx1="dk1" bg2="lt2" tx2="dk2" accent1="accent1" accent2="accent2" accent3="accent3" accent4="accent4" accent5="accent5" accent6="accent6" hlink="hlink" folHlink="folHlink"/>
  <p:sldLayoutIdLst>
    <p:sldLayoutId id="2147483859" r:id="rId1"/>
    <p:sldLayoutId id="2147484046" r:id="rId2"/>
    <p:sldLayoutId id="2147484042" r:id="rId3"/>
    <p:sldLayoutId id="2147484045" r:id="rId4"/>
    <p:sldLayoutId id="2147484033" r:id="rId5"/>
    <p:sldLayoutId id="2147484035" r:id="rId6"/>
    <p:sldLayoutId id="2147484023" r:id="rId7"/>
    <p:sldLayoutId id="2147484024" r:id="rId8"/>
    <p:sldLayoutId id="2147484025" r:id="rId9"/>
    <p:sldLayoutId id="2147484026" r:id="rId10"/>
    <p:sldLayoutId id="2147484027" r:id="rId11"/>
    <p:sldLayoutId id="2147484028" r:id="rId12"/>
    <p:sldLayoutId id="214748402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4032" r:id="rId25"/>
    <p:sldLayoutId id="2147484044"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3392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588781-F6AF-4A26-A8DF-595A68515A71}"/>
              </a:ext>
            </a:extLst>
          </p:cNvPr>
          <p:cNvSpPr/>
          <p:nvPr userDrawn="1"/>
        </p:nvSpPr>
        <p:spPr>
          <a:xfrm>
            <a:off x="0" y="0"/>
            <a:ext cx="1563688" cy="13716000"/>
          </a:xfrm>
          <a:prstGeom prst="rect">
            <a:avLst/>
          </a:prstGeom>
          <a:solidFill>
            <a:schemeClr val="bg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299274"/>
            <a:ext cx="4387497" cy="769441"/>
          </a:xfrm>
          <a:prstGeom prst="rect">
            <a:avLst/>
          </a:prstGeom>
          <a:noFill/>
        </p:spPr>
        <p:txBody>
          <a:bodyPr wrap="square" rtlCol="0">
            <a:spAutoFit/>
          </a:bodyPr>
          <a:lstStyle/>
          <a:p>
            <a:pPr algn="ctr"/>
            <a:r>
              <a:rPr lang="en-US" sz="4400" b="1">
                <a:solidFill>
                  <a:schemeClr val="tx1">
                    <a:lumMod val="90000"/>
                    <a:lumOff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582827" y="1268699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a:extLst>
              <a:ext uri="{FF2B5EF4-FFF2-40B4-BE49-F238E27FC236}">
                <a16:creationId xmlns:a16="http://schemas.microsoft.com/office/drawing/2014/main" id="{AC861CA6-C022-41D0-A1D8-4525FD553E85}"/>
              </a:ext>
            </a:extLst>
          </p:cNvPr>
          <p:cNvGrpSpPr/>
          <p:nvPr userDrawn="1"/>
        </p:nvGrpSpPr>
        <p:grpSpPr>
          <a:xfrm>
            <a:off x="506783" y="446240"/>
            <a:ext cx="476655" cy="337457"/>
            <a:chOff x="6167336" y="2130357"/>
            <a:chExt cx="476655" cy="337457"/>
          </a:xfrm>
        </p:grpSpPr>
        <p:cxnSp>
          <p:nvCxnSpPr>
            <p:cNvPr id="4" name="Straight Connector 3">
              <a:extLst>
                <a:ext uri="{FF2B5EF4-FFF2-40B4-BE49-F238E27FC236}">
                  <a16:creationId xmlns:a16="http://schemas.microsoft.com/office/drawing/2014/main" id="{DB065CE2-74B8-4C6D-9263-C408645C1E91}"/>
                </a:ext>
              </a:extLst>
            </p:cNvPr>
            <p:cNvCxnSpPr/>
            <p:nvPr userDrawn="1"/>
          </p:nvCxnSpPr>
          <p:spPr>
            <a:xfrm>
              <a:off x="6167336" y="2130357"/>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2BD111-30CD-4DA9-9CD1-2D3ED059EB03}"/>
                </a:ext>
              </a:extLst>
            </p:cNvPr>
            <p:cNvCxnSpPr/>
            <p:nvPr userDrawn="1"/>
          </p:nvCxnSpPr>
          <p:spPr>
            <a:xfrm>
              <a:off x="6167336" y="2299086"/>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6C501-3895-4C02-844A-AC38F51CA9AE}"/>
                </a:ext>
              </a:extLst>
            </p:cNvPr>
            <p:cNvCxnSpPr/>
            <p:nvPr userDrawn="1"/>
          </p:nvCxnSpPr>
          <p:spPr>
            <a:xfrm>
              <a:off x="6167336" y="2467814"/>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019623"/>
      </p:ext>
    </p:extLst>
  </p:cSld>
  <p:clrMap bg1="lt1" tx1="dk1" bg2="lt2" tx2="dk2" accent1="accent1" accent2="accent2" accent3="accent3" accent4="accent4" accent5="accent5" accent6="accent6" hlink="hlink" folHlink="folHlink"/>
  <p:sldLayoutIdLst>
    <p:sldLayoutId id="2147484049" r:id="rId1"/>
    <p:sldLayoutId id="2147484051" r:id="rId2"/>
    <p:sldLayoutId id="214748405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00606"/>
      </p:ext>
    </p:extLst>
  </p:cSld>
  <p:clrMap bg1="lt1" tx1="dk1" bg2="lt2" tx2="dk2" accent1="accent1" accent2="accent2" accent3="accent3" accent4="accent4" accent5="accent5" accent6="accent6" hlink="hlink" folHlink="folHlink"/>
  <p:sldLayoutIdLst>
    <p:sldLayoutId id="2147484055" r:id="rId1"/>
    <p:sldLayoutId id="2147484075" r:id="rId2"/>
    <p:sldLayoutId id="2147484078" r:id="rId3"/>
    <p:sldLayoutId id="2147484080" r:id="rId4"/>
    <p:sldLayoutId id="2147484081" r:id="rId5"/>
    <p:sldLayoutId id="2147484084" r:id="rId6"/>
    <p:sldLayoutId id="2147484082" r:id="rId7"/>
    <p:sldLayoutId id="2147484083" r:id="rId8"/>
    <p:sldLayoutId id="2147484079" r:id="rId9"/>
    <p:sldLayoutId id="2147484070" r:id="rId10"/>
    <p:sldLayoutId id="2147484072" r:id="rId11"/>
    <p:sldLayoutId id="2147484073" r:id="rId12"/>
    <p:sldLayoutId id="2147484071" r:id="rId13"/>
    <p:sldLayoutId id="2147484067" r:id="rId14"/>
    <p:sldLayoutId id="2147484066" r:id="rId15"/>
    <p:sldLayoutId id="2147484068" r:id="rId16"/>
    <p:sldLayoutId id="2147484065" r:id="rId17"/>
    <p:sldLayoutId id="2147484063" r:id="rId18"/>
    <p:sldLayoutId id="2147484061" r:id="rId19"/>
    <p:sldLayoutId id="2147484069" r:id="rId20"/>
    <p:sldLayoutId id="2147484076" r:id="rId21"/>
    <p:sldLayoutId id="2147484064" r:id="rId22"/>
    <p:sldLayoutId id="2147484074" r:id="rId23"/>
    <p:sldLayoutId id="2147484062" r:id="rId24"/>
    <p:sldLayoutId id="2147484056" r:id="rId25"/>
    <p:sldLayoutId id="2147484057" r:id="rId26"/>
    <p:sldLayoutId id="2147484058" r:id="rId27"/>
    <p:sldLayoutId id="2147484059" r:id="rId28"/>
    <p:sldLayoutId id="2147484060" r:id="rId29"/>
    <p:sldLayoutId id="2147484053" r:id="rId30"/>
    <p:sldLayoutId id="2147484054" r:id="rId31"/>
    <p:sldLayoutId id="2147484077" r:id="rId3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userDrawn="1">
          <p15:clr>
            <a:srgbClr val="F26B43"/>
          </p15:clr>
        </p15:guide>
        <p15:guide id="4" orient="horz" pos="8016" userDrawn="1">
          <p15:clr>
            <a:srgbClr val="F26B43"/>
          </p15:clr>
        </p15:guide>
        <p15:guide id="6" pos="625" userDrawn="1">
          <p15:clr>
            <a:srgbClr val="F26B43"/>
          </p15:clr>
        </p15:guide>
        <p15:guide id="7" orient="horz" userDrawn="1">
          <p15:clr>
            <a:srgbClr val="F26B43"/>
          </p15:clr>
        </p15:guide>
        <p15:guide id="8" orient="horz" pos="8640" userDrawn="1">
          <p15:clr>
            <a:srgbClr val="F26B43"/>
          </p15:clr>
        </p15:guide>
        <p15:guide id="9" userDrawn="1">
          <p15:clr>
            <a:srgbClr val="F26B43"/>
          </p15:clr>
        </p15:guide>
        <p15:guide id="10" pos="14737" userDrawn="1">
          <p15:clr>
            <a:srgbClr val="F26B43"/>
          </p15:clr>
        </p15:guide>
        <p15:guide id="11" pos="153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6" name="Pink Purple">
            <a:extLst>
              <a:ext uri="{FF2B5EF4-FFF2-40B4-BE49-F238E27FC236}">
                <a16:creationId xmlns:a16="http://schemas.microsoft.com/office/drawing/2014/main" id="{FBBAE8E4-5822-4697-9CB0-416C2285D412}"/>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7" name="Purple">
            <a:extLst>
              <a:ext uri="{FF2B5EF4-FFF2-40B4-BE49-F238E27FC236}">
                <a16:creationId xmlns:a16="http://schemas.microsoft.com/office/drawing/2014/main" id="{BE8684E9-46AD-4F7B-B7A2-C0E291C667C5}"/>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8" name="Pink">
            <a:extLst>
              <a:ext uri="{FF2B5EF4-FFF2-40B4-BE49-F238E27FC236}">
                <a16:creationId xmlns:a16="http://schemas.microsoft.com/office/drawing/2014/main" id="{A0C126FD-D78B-4C2F-97BE-020A3C75E44A}"/>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9" name="Light Blue">
            <a:extLst>
              <a:ext uri="{FF2B5EF4-FFF2-40B4-BE49-F238E27FC236}">
                <a16:creationId xmlns:a16="http://schemas.microsoft.com/office/drawing/2014/main" id="{251649C5-3386-4361-95CE-44792724EF4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5DFE2E-B2E5-466B-B1CC-C85DE1401518}"/>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E24D81-6663-4CF8-857E-F1F0413B3577}"/>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5" name="Rectangle 34">
            <a:hlinkClick r:id="rId36"/>
            <a:extLst>
              <a:ext uri="{FF2B5EF4-FFF2-40B4-BE49-F238E27FC236}">
                <a16:creationId xmlns:a16="http://schemas.microsoft.com/office/drawing/2014/main" id="{23516ED8-C2E9-4940-9CD5-0E0111C5BDA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6" name="Rectangle 35">
            <a:hlinkClick r:id="rId37"/>
            <a:extLst>
              <a:ext uri="{FF2B5EF4-FFF2-40B4-BE49-F238E27FC236}">
                <a16:creationId xmlns:a16="http://schemas.microsoft.com/office/drawing/2014/main" id="{0C0F2FE4-6CE1-4165-A993-7F1137B30860}"/>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7" name="Rectangle 36">
            <a:hlinkClick r:id="rId38"/>
            <a:extLst>
              <a:ext uri="{FF2B5EF4-FFF2-40B4-BE49-F238E27FC236}">
                <a16:creationId xmlns:a16="http://schemas.microsoft.com/office/drawing/2014/main" id="{5156BAD8-9280-44B5-9AAB-5A16557A4546}"/>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461888150"/>
      </p:ext>
    </p:extLst>
  </p:cSld>
  <p:clrMap bg1="lt1" tx1="dk1" bg2="lt2" tx2="dk2" accent1="accent1" accent2="accent2" accent3="accent3" accent4="accent4" accent5="accent5" accent6="accent6" hlink="hlink" folHlink="folHlink"/>
  <p:sldLayoutIdLst>
    <p:sldLayoutId id="2147483884" r:id="rId1"/>
    <p:sldLayoutId id="2147483924" r:id="rId2"/>
    <p:sldLayoutId id="2147483925" r:id="rId3"/>
    <p:sldLayoutId id="2147483935" r:id="rId4"/>
    <p:sldLayoutId id="2147483933" r:id="rId5"/>
    <p:sldLayoutId id="2147483934" r:id="rId6"/>
    <p:sldLayoutId id="2147483932" r:id="rId7"/>
    <p:sldLayoutId id="2147483931" r:id="rId8"/>
    <p:sldLayoutId id="2147483930" r:id="rId9"/>
    <p:sldLayoutId id="2147483929" r:id="rId10"/>
    <p:sldLayoutId id="2147483928" r:id="rId11"/>
    <p:sldLayoutId id="2147483927" r:id="rId12"/>
    <p:sldLayoutId id="2147483926" r:id="rId13"/>
    <p:sldLayoutId id="2147483923" r:id="rId14"/>
    <p:sldLayoutId id="2147483922" r:id="rId15"/>
    <p:sldLayoutId id="2147483921" r:id="rId16"/>
    <p:sldLayoutId id="2147483920" r:id="rId17"/>
    <p:sldLayoutId id="2147483919" r:id="rId18"/>
    <p:sldLayoutId id="2147483918" r:id="rId19"/>
    <p:sldLayoutId id="2147483886" r:id="rId20"/>
    <p:sldLayoutId id="2147483887" r:id="rId21"/>
    <p:sldLayoutId id="2147483888" r:id="rId22"/>
    <p:sldLayoutId id="2147483916" r:id="rId23"/>
    <p:sldLayoutId id="2147483917" r:id="rId24"/>
    <p:sldLayoutId id="2147483915" r:id="rId25"/>
    <p:sldLayoutId id="2147483912" r:id="rId26"/>
    <p:sldLayoutId id="2147483913" r:id="rId27"/>
    <p:sldLayoutId id="2147483911" r:id="rId28"/>
    <p:sldLayoutId id="2147483909" r:id="rId29"/>
    <p:sldLayoutId id="2147483910" r:id="rId30"/>
    <p:sldLayoutId id="2147483890" r:id="rId31"/>
    <p:sldLayoutId id="2147483889" r:id="rId32"/>
    <p:sldLayoutId id="2147483885" r:id="rId33"/>
    <p:sldLayoutId id="2147483996" r:id="rId3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52913766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accent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accent5"/>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33"/>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34"/>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3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853518539"/>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tx1">
              <a:lumMod val="75000"/>
              <a:lumOff val="25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tx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tx1">
              <a:lumMod val="90000"/>
              <a:lumOff val="10000"/>
            </a:schemeClr>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23"/>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24"/>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2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404680819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26"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hyperlink" Target="https://twitter.com/Paolino_x" TargetMode="External"/><Relationship Id="rId2" Type="http://schemas.openxmlformats.org/officeDocument/2006/relationships/image" Target="../media/image6.jpeg"/><Relationship Id="rId1" Type="http://schemas.openxmlformats.org/officeDocument/2006/relationships/slideLayout" Target="../slideLayouts/slideLayout138.xml"/><Relationship Id="rId6" Type="http://schemas.openxmlformats.org/officeDocument/2006/relationships/hyperlink" Target="https://www.linkedin.com/in/paolo-pertino/" TargetMode="External"/><Relationship Id="rId5" Type="http://schemas.openxmlformats.org/officeDocument/2006/relationships/hyperlink" Target="https://github.com/paolopertino" TargetMode="Externa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6.xml"/><Relationship Id="rId6" Type="http://schemas.openxmlformats.org/officeDocument/2006/relationships/hyperlink" Target="https://twitter.com/" TargetMode="External"/><Relationship Id="rId5" Type="http://schemas.openxmlformats.org/officeDocument/2006/relationships/hyperlink" Target="https://www.linkedin.com/" TargetMode="External"/><Relationship Id="rId4" Type="http://schemas.openxmlformats.org/officeDocument/2006/relationships/hyperlink" Target="https://www.facebook.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46.xml"/><Relationship Id="rId6" Type="http://schemas.openxmlformats.org/officeDocument/2006/relationships/hyperlink" Target="https://twitter.com/" TargetMode="External"/><Relationship Id="rId5" Type="http://schemas.openxmlformats.org/officeDocument/2006/relationships/hyperlink" Target="https://www.linkedin.com/" TargetMode="External"/><Relationship Id="rId4" Type="http://schemas.openxmlformats.org/officeDocument/2006/relationships/hyperlink" Target="https://www.facebook.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4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15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8" Type="http://schemas.openxmlformats.org/officeDocument/2006/relationships/hyperlink" Target="https://www.linkedin.com/in/paolo-pertino/" TargetMode="External"/><Relationship Id="rId3" Type="http://schemas.openxmlformats.org/officeDocument/2006/relationships/image" Target="../media/image10.png"/><Relationship Id="rId7" Type="http://schemas.openxmlformats.org/officeDocument/2006/relationships/hyperlink" Target="https://github.com/paolopertino" TargetMode="External"/><Relationship Id="rId2" Type="http://schemas.openxmlformats.org/officeDocument/2006/relationships/image" Target="../media/image9.png"/><Relationship Id="rId1" Type="http://schemas.openxmlformats.org/officeDocument/2006/relationships/slideLayout" Target="../slideLayouts/slideLayout139.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twitter.com/Paolino_x"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1.png"/><Relationship Id="rId1" Type="http://schemas.openxmlformats.org/officeDocument/2006/relationships/slideLayout" Target="../slideLayouts/slideLayout140.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 name="Immagine 19" descr="Immagine che contiene testo&#10;&#10;Descrizione generata automaticamente">
            <a:extLst>
              <a:ext uri="{FF2B5EF4-FFF2-40B4-BE49-F238E27FC236}">
                <a16:creationId xmlns:a16="http://schemas.microsoft.com/office/drawing/2014/main" id="{8BE88BD5-3BE4-B0F8-7292-1733BCEBB4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7587" y="-2669873"/>
            <a:ext cx="8245593" cy="18045191"/>
          </a:xfrm>
          <a:prstGeom prst="rect">
            <a:avLst/>
          </a:prstGeom>
          <a:scene3d>
            <a:camera prst="orthographicFront">
              <a:rot lat="2124000" lon="18882000" rev="17988000"/>
            </a:camera>
            <a:lightRig rig="threePt" dir="t"/>
          </a:scene3d>
        </p:spPr>
      </p:pic>
      <p:pic>
        <p:nvPicPr>
          <p:cNvPr id="4" name="Picture 3">
            <a:extLst>
              <a:ext uri="{FF2B5EF4-FFF2-40B4-BE49-F238E27FC236}">
                <a16:creationId xmlns:a16="http://schemas.microsoft.com/office/drawing/2014/main" id="{C8014EA7-0481-485C-A96E-BD71C3167A7B}"/>
              </a:ext>
            </a:extLst>
          </p:cNvPr>
          <p:cNvPicPr>
            <a:picLocks noChangeAspect="1"/>
          </p:cNvPicPr>
          <p:nvPr/>
        </p:nvPicPr>
        <p:blipFill>
          <a:blip r:embed="rId3">
            <a:alphaModFix/>
            <a:duotone>
              <a:prstClr val="black"/>
              <a:schemeClr val="accent5">
                <a:tint val="45000"/>
                <a:satMod val="400000"/>
              </a:schemeClr>
            </a:duotone>
            <a:extLst>
              <a:ext uri="{BEBA8EAE-BF5A-486C-A8C5-ECC9F3942E4B}">
                <a14:imgProps xmlns:a14="http://schemas.microsoft.com/office/drawing/2010/main">
                  <a14:imgLayer r:embed="rId4">
                    <a14:imgEffect>
                      <a14:sharpenSoften amount="-10000"/>
                    </a14:imgEffect>
                    <a14:imgEffect>
                      <a14:colorTemperature colorTemp="3500"/>
                    </a14:imgEffect>
                    <a14:imgEffect>
                      <a14:saturation sat="10000"/>
                    </a14:imgEffect>
                    <a14:imgEffect>
                      <a14:brightnessContrast bright="-60000" contrast="40000"/>
                    </a14:imgEffect>
                  </a14:imgLayer>
                </a14:imgProps>
              </a:ext>
              <a:ext uri="{28A0092B-C50C-407E-A947-70E740481C1C}">
                <a14:useLocalDpi xmlns:a14="http://schemas.microsoft.com/office/drawing/2010/main" val="0"/>
              </a:ext>
            </a:extLst>
          </a:blip>
          <a:srcRect/>
          <a:stretch/>
        </p:blipFill>
        <p:spPr>
          <a:xfrm>
            <a:off x="0" y="-2287191"/>
            <a:ext cx="24387173" cy="18290381"/>
          </a:xfrm>
          <a:prstGeom prst="rect">
            <a:avLst/>
          </a:prstGeom>
          <a:noFill/>
        </p:spPr>
      </p:pic>
      <p:sp>
        <p:nvSpPr>
          <p:cNvPr id="3" name="TextBox 2">
            <a:extLst>
              <a:ext uri="{FF2B5EF4-FFF2-40B4-BE49-F238E27FC236}">
                <a16:creationId xmlns:a16="http://schemas.microsoft.com/office/drawing/2014/main" id="{F075A74C-AF8C-499B-AA10-1FFFA12B2A68}"/>
              </a:ext>
            </a:extLst>
          </p:cNvPr>
          <p:cNvSpPr txBox="1"/>
          <p:nvPr/>
        </p:nvSpPr>
        <p:spPr>
          <a:xfrm rot="16200000">
            <a:off x="-1412698" y="6473280"/>
            <a:ext cx="4387497" cy="76944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err="1">
                <a:ln>
                  <a:noFill/>
                </a:ln>
                <a:solidFill>
                  <a:srgbClr val="BF9163"/>
                </a:solidFill>
                <a:effectLst/>
                <a:uLnTx/>
                <a:uFillTx/>
                <a:latin typeface="Century Gothic" panose="020B0502020202020204" pitchFamily="34" charset="0"/>
                <a:ea typeface="+mn-ea"/>
                <a:cs typeface="+mn-cs"/>
              </a:rPr>
              <a:t>TasteIt</a:t>
            </a:r>
            <a:endParaRPr kumimoji="0" lang="en-US" sz="4400" b="1" i="0" u="none" strike="noStrike" kern="1200" cap="none" spc="0" normalizeH="0" baseline="0" noProof="0" dirty="0">
              <a:ln>
                <a:noFill/>
              </a:ln>
              <a:solidFill>
                <a:srgbClr val="BF9163"/>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801FAFB1-B9AD-438D-94B6-5395270EB502}"/>
              </a:ext>
            </a:extLst>
          </p:cNvPr>
          <p:cNvSpPr/>
          <p:nvPr/>
        </p:nvSpPr>
        <p:spPr>
          <a:xfrm>
            <a:off x="519440" y="12000254"/>
            <a:ext cx="595036" cy="584775"/>
          </a:xfrm>
          <a:prstGeom prst="rect">
            <a:avLst/>
          </a:prstGeom>
          <a:noFill/>
          <a:ln>
            <a:noFill/>
          </a:ln>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ea typeface="Open Sans" panose="020B0606030504020204" pitchFamily="34" charset="0"/>
                <a:cs typeface="Arial" panose="020B0604020202020204" pitchFamily="34" charset="0"/>
              </a:rPr>
              <a:t>X</a:t>
            </a:r>
          </a:p>
        </p:txBody>
      </p:sp>
      <p:sp>
        <p:nvSpPr>
          <p:cNvPr id="9" name="Rectangle 8">
            <a:extLst>
              <a:ext uri="{FF2B5EF4-FFF2-40B4-BE49-F238E27FC236}">
                <a16:creationId xmlns:a16="http://schemas.microsoft.com/office/drawing/2014/main" id="{2AED5C7D-B05F-488A-84DB-B5F276921DEA}"/>
              </a:ext>
            </a:extLst>
          </p:cNvPr>
          <p:cNvSpPr/>
          <p:nvPr/>
        </p:nvSpPr>
        <p:spPr>
          <a:xfrm>
            <a:off x="519440" y="11364852"/>
            <a:ext cx="595036" cy="58477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ea typeface="+mn-ea"/>
                <a:cs typeface="+mn-cs"/>
              </a:rPr>
              <a:t>C</a:t>
            </a:r>
          </a:p>
        </p:txBody>
      </p:sp>
      <p:sp>
        <p:nvSpPr>
          <p:cNvPr id="10" name="Rectangle 9">
            <a:extLst>
              <a:ext uri="{FF2B5EF4-FFF2-40B4-BE49-F238E27FC236}">
                <a16:creationId xmlns:a16="http://schemas.microsoft.com/office/drawing/2014/main" id="{12F4D136-E3C5-48A4-AB96-AF14ADD137F2}"/>
              </a:ext>
            </a:extLst>
          </p:cNvPr>
          <p:cNvSpPr/>
          <p:nvPr/>
        </p:nvSpPr>
        <p:spPr>
          <a:xfrm>
            <a:off x="519441" y="12635657"/>
            <a:ext cx="595036" cy="58477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rPr>
              <a:t>c</a:t>
            </a:r>
          </a:p>
        </p:txBody>
      </p:sp>
      <p:sp>
        <p:nvSpPr>
          <p:cNvPr id="11" name="Rectangle 10">
            <a:hlinkClick r:id="rId5"/>
            <a:extLst>
              <a:ext uri="{FF2B5EF4-FFF2-40B4-BE49-F238E27FC236}">
                <a16:creationId xmlns:a16="http://schemas.microsoft.com/office/drawing/2014/main" id="{12F1D556-BF05-49E5-9635-BF2EEC742DEF}"/>
              </a:ext>
            </a:extLst>
          </p:cNvPr>
          <p:cNvSpPr/>
          <p:nvPr/>
        </p:nvSpPr>
        <p:spPr>
          <a:xfrm>
            <a:off x="676275" y="12077700"/>
            <a:ext cx="307163" cy="403269"/>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72144">
                  <a:lumMod val="25000"/>
                  <a:lumOff val="75000"/>
                </a:srgbClr>
              </a:solidFill>
              <a:effectLst/>
              <a:uLnTx/>
              <a:uFillTx/>
              <a:latin typeface="Calibri"/>
              <a:ea typeface="+mn-ea"/>
              <a:cs typeface="+mn-cs"/>
            </a:endParaRPr>
          </a:p>
        </p:txBody>
      </p:sp>
      <p:sp>
        <p:nvSpPr>
          <p:cNvPr id="12" name="Rectangle 11">
            <a:hlinkClick r:id="rId6"/>
            <a:extLst>
              <a:ext uri="{FF2B5EF4-FFF2-40B4-BE49-F238E27FC236}">
                <a16:creationId xmlns:a16="http://schemas.microsoft.com/office/drawing/2014/main" id="{5F790089-D201-4477-AD77-EFE15AF82864}"/>
              </a:ext>
            </a:extLst>
          </p:cNvPr>
          <p:cNvSpPr/>
          <p:nvPr/>
        </p:nvSpPr>
        <p:spPr>
          <a:xfrm>
            <a:off x="644739" y="11435003"/>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72144">
                  <a:lumMod val="25000"/>
                  <a:lumOff val="75000"/>
                </a:srgbClr>
              </a:solidFill>
              <a:effectLst/>
              <a:uLnTx/>
              <a:uFillTx/>
              <a:latin typeface="Calibri"/>
              <a:ea typeface="+mn-ea"/>
              <a:cs typeface="+mn-cs"/>
            </a:endParaRPr>
          </a:p>
        </p:txBody>
      </p:sp>
      <p:sp>
        <p:nvSpPr>
          <p:cNvPr id="13" name="Rectangle 12">
            <a:hlinkClick r:id="rId7"/>
            <a:extLst>
              <a:ext uri="{FF2B5EF4-FFF2-40B4-BE49-F238E27FC236}">
                <a16:creationId xmlns:a16="http://schemas.microsoft.com/office/drawing/2014/main" id="{C251060E-5B0E-4F86-BC16-AD113F70EF1F}"/>
              </a:ext>
            </a:extLst>
          </p:cNvPr>
          <p:cNvSpPr/>
          <p:nvPr/>
        </p:nvSpPr>
        <p:spPr>
          <a:xfrm>
            <a:off x="832462"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14792"/>
              </a:solidFill>
              <a:effectLst/>
              <a:uLnTx/>
              <a:uFillTx/>
              <a:latin typeface="Calibri"/>
              <a:ea typeface="+mn-ea"/>
              <a:cs typeface="+mn-cs"/>
            </a:endParaRPr>
          </a:p>
        </p:txBody>
      </p:sp>
      <p:pic>
        <p:nvPicPr>
          <p:cNvPr id="22" name="Immagine 21">
            <a:extLst>
              <a:ext uri="{FF2B5EF4-FFF2-40B4-BE49-F238E27FC236}">
                <a16:creationId xmlns:a16="http://schemas.microsoft.com/office/drawing/2014/main" id="{F92E0747-003E-5E44-3960-87CE18DBB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505404" y="7697109"/>
            <a:ext cx="4421143" cy="4421143"/>
          </a:xfrm>
          <a:prstGeom prst="rect">
            <a:avLst/>
          </a:prstGeom>
          <a:scene3d>
            <a:camera prst="orthographicFront">
              <a:rot lat="2124000" lon="18882000" rev="17988000"/>
            </a:camera>
            <a:lightRig rig="threePt" dir="t"/>
          </a:scene3d>
          <a:sp3d>
            <a:bevelT/>
          </a:sp3d>
        </p:spPr>
      </p:pic>
      <p:sp>
        <p:nvSpPr>
          <p:cNvPr id="23" name="Rettangolo 22">
            <a:extLst>
              <a:ext uri="{FF2B5EF4-FFF2-40B4-BE49-F238E27FC236}">
                <a16:creationId xmlns:a16="http://schemas.microsoft.com/office/drawing/2014/main" id="{5AB8C25D-357C-C2EA-8CD1-FF306A3B6C77}"/>
              </a:ext>
            </a:extLst>
          </p:cNvPr>
          <p:cNvSpPr/>
          <p:nvPr/>
        </p:nvSpPr>
        <p:spPr>
          <a:xfrm>
            <a:off x="12470383" y="10050674"/>
            <a:ext cx="10911275" cy="3231654"/>
          </a:xfrm>
          <a:prstGeom prst="rect">
            <a:avLst/>
          </a:prstGeom>
          <a:noFill/>
          <a:scene3d>
            <a:camera prst="orthographicFront">
              <a:rot lat="2070000" lon="19020000" rev="17988000"/>
            </a:camera>
            <a:lightRig rig="threePt" dir="t"/>
          </a:scene3d>
        </p:spPr>
        <p:txBody>
          <a:bodyPr wrap="square" lIns="91440" tIns="45720" rIns="91440" bIns="45720">
            <a:spAutoFit/>
            <a:sp3d/>
          </a:bodyPr>
          <a:lstStyle/>
          <a:p>
            <a:pPr algn="ctr"/>
            <a:r>
              <a:rPr lang="it-IT" sz="5400" dirty="0" err="1">
                <a:ln w="0"/>
                <a:solidFill>
                  <a:srgbClr val="BF9163"/>
                </a:solidFill>
                <a:effectLst>
                  <a:outerShdw blurRad="38100" dist="25400" dir="5400000" algn="ctr" rotWithShape="0">
                    <a:srgbClr val="6E747A">
                      <a:alpha val="43000"/>
                    </a:srgbClr>
                  </a:outerShdw>
                </a:effectLst>
              </a:rPr>
              <a:t>TasteIt</a:t>
            </a:r>
            <a:endParaRPr lang="it-IT" sz="5400" dirty="0">
              <a:ln w="0"/>
              <a:solidFill>
                <a:srgbClr val="BF9163"/>
              </a:solidFill>
              <a:effectLst>
                <a:outerShdw blurRad="38100" dist="25400" dir="5400000" algn="ctr" rotWithShape="0">
                  <a:srgbClr val="6E747A">
                    <a:alpha val="43000"/>
                  </a:srgbClr>
                </a:outerShdw>
              </a:effectLst>
            </a:endParaRPr>
          </a:p>
          <a:p>
            <a:pPr algn="ctr"/>
            <a:r>
              <a:rPr lang="it-IT" sz="5400" dirty="0">
                <a:ln w="0"/>
                <a:solidFill>
                  <a:srgbClr val="BF9163"/>
                </a:solidFill>
                <a:effectLst>
                  <a:outerShdw blurRad="38100" dist="25400" dir="5400000" algn="ctr" rotWithShape="0">
                    <a:srgbClr val="6E747A">
                      <a:alpha val="43000"/>
                    </a:srgbClr>
                  </a:outerShdw>
                </a:effectLst>
              </a:rPr>
              <a:t>Paolo </a:t>
            </a:r>
            <a:r>
              <a:rPr lang="it-IT" sz="5400" dirty="0">
                <a:ln w="0"/>
                <a:solidFill>
                  <a:srgbClr val="C19162"/>
                </a:solidFill>
                <a:effectLst>
                  <a:outerShdw blurRad="38100" dist="25400" dir="5400000" algn="ctr" rotWithShape="0">
                    <a:srgbClr val="6E747A">
                      <a:alpha val="43000"/>
                    </a:srgbClr>
                  </a:outerShdw>
                </a:effectLst>
              </a:rPr>
              <a:t>Pertino</a:t>
            </a:r>
          </a:p>
          <a:p>
            <a:pPr algn="ctr"/>
            <a:r>
              <a:rPr lang="it-IT" sz="5400" dirty="0">
                <a:ln w="0"/>
                <a:solidFill>
                  <a:srgbClr val="BF9163"/>
                </a:solidFill>
                <a:effectLst>
                  <a:outerShdw blurRad="38100" dist="25400" dir="5400000" algn="ctr" rotWithShape="0">
                    <a:srgbClr val="6E747A">
                      <a:alpha val="43000"/>
                    </a:srgbClr>
                  </a:outerShdw>
                </a:effectLst>
              </a:rPr>
              <a:t>10729600 - 937175</a:t>
            </a:r>
            <a:r>
              <a:rPr lang="it-IT" sz="9600"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3875907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10C87-3A44-4A0A-9C77-52142EACE23D}"/>
              </a:ext>
            </a:extLst>
          </p:cNvPr>
          <p:cNvSpPr/>
          <p:nvPr/>
        </p:nvSpPr>
        <p:spPr>
          <a:xfrm rot="19560431">
            <a:off x="-2167378" y="4402969"/>
            <a:ext cx="28454628" cy="47194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102334AF-B7B1-4956-A6D5-485D5AE579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3057" y="812603"/>
            <a:ext cx="16121060" cy="12090794"/>
          </a:xfrm>
          <a:prstGeom prst="rect">
            <a:avLst/>
          </a:prstGeom>
          <a:effectLst>
            <a:outerShdw blurRad="254000" dist="152400" dir="5400000" algn="t" rotWithShape="0">
              <a:prstClr val="black">
                <a:alpha val="40000"/>
              </a:prstClr>
            </a:outerShdw>
          </a:effectLst>
        </p:spPr>
      </p:pic>
      <p:sp>
        <p:nvSpPr>
          <p:cNvPr id="15" name="Picture Placeholder 14">
            <a:extLst>
              <a:ext uri="{FF2B5EF4-FFF2-40B4-BE49-F238E27FC236}">
                <a16:creationId xmlns:a16="http://schemas.microsoft.com/office/drawing/2014/main" id="{146BEA70-78B1-4FBA-A7D2-F9CA1B0D285D}"/>
              </a:ext>
            </a:extLst>
          </p:cNvPr>
          <p:cNvSpPr>
            <a:spLocks noGrp="1"/>
          </p:cNvSpPr>
          <p:nvPr>
            <p:ph type="pic" sz="quarter" idx="15"/>
          </p:nvPr>
        </p:nvSpPr>
        <p:spPr/>
      </p:sp>
      <p:sp>
        <p:nvSpPr>
          <p:cNvPr id="16" name="TextBox 15">
            <a:extLst>
              <a:ext uri="{FF2B5EF4-FFF2-40B4-BE49-F238E27FC236}">
                <a16:creationId xmlns:a16="http://schemas.microsoft.com/office/drawing/2014/main" id="{682B4FBD-23DC-404C-AEE6-94E3EDE34D0F}"/>
              </a:ext>
            </a:extLst>
          </p:cNvPr>
          <p:cNvSpPr txBox="1"/>
          <p:nvPr/>
        </p:nvSpPr>
        <p:spPr>
          <a:xfrm>
            <a:off x="1676106" y="8642958"/>
            <a:ext cx="7379697" cy="31393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Tree>
    <p:extLst>
      <p:ext uri="{BB962C8B-B14F-4D97-AF65-F5344CB8AC3E}">
        <p14:creationId xmlns:p14="http://schemas.microsoft.com/office/powerpoint/2010/main" val="86753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1+#ppt_w/2"/>
                                          </p:val>
                                        </p:tav>
                                        <p:tav tm="100000">
                                          <p:val>
                                            <p:strVal val="#ppt_x"/>
                                          </p:val>
                                        </p:tav>
                                      </p:tavLst>
                                    </p:anim>
                                    <p:anim calcmode="lin" valueType="num">
                                      <p:cBhvr additive="base">
                                        <p:cTn id="8" dur="1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0-#ppt_w/2"/>
                                          </p:val>
                                        </p:tav>
                                        <p:tav tm="100000">
                                          <p:val>
                                            <p:strVal val="#ppt_x"/>
                                          </p:val>
                                        </p:tav>
                                      </p:tavLst>
                                    </p:anim>
                                    <p:anim calcmode="lin" valueType="num">
                                      <p:cBhvr additive="base">
                                        <p:cTn id="16"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Graphic 3">
            <a:extLst>
              <a:ext uri="{FF2B5EF4-FFF2-40B4-BE49-F238E27FC236}">
                <a16:creationId xmlns:a16="http://schemas.microsoft.com/office/drawing/2014/main" id="{61B108AB-935F-45C9-9A68-ED3AFFE1599F}"/>
              </a:ext>
            </a:extLst>
          </p:cNvPr>
          <p:cNvSpPr/>
          <p:nvPr/>
        </p:nvSpPr>
        <p:spPr>
          <a:xfrm>
            <a:off x="8563761" y="3943265"/>
            <a:ext cx="7259652" cy="5905669"/>
          </a:xfrm>
          <a:custGeom>
            <a:avLst/>
            <a:gdLst>
              <a:gd name="connsiteX0" fmla="*/ 2393156 w 2400300"/>
              <a:gd name="connsiteY0" fmla="*/ 1953101 h 1952625"/>
              <a:gd name="connsiteX1" fmla="*/ 1732121 w 2400300"/>
              <a:gd name="connsiteY1" fmla="*/ 1953101 h 1952625"/>
              <a:gd name="connsiteX2" fmla="*/ 1283494 w 2400300"/>
              <a:gd name="connsiteY2" fmla="*/ 1321594 h 1952625"/>
              <a:gd name="connsiteX3" fmla="*/ 1087279 w 2400300"/>
              <a:gd name="connsiteY3" fmla="*/ 1321594 h 1952625"/>
              <a:gd name="connsiteX4" fmla="*/ 631031 w 2400300"/>
              <a:gd name="connsiteY4" fmla="*/ 1953101 h 1952625"/>
              <a:gd name="connsiteX5" fmla="*/ 7144 w 2400300"/>
              <a:gd name="connsiteY5" fmla="*/ 1951196 h 1952625"/>
              <a:gd name="connsiteX6" fmla="*/ 705326 w 2400300"/>
              <a:gd name="connsiteY6" fmla="*/ 992029 h 1952625"/>
              <a:gd name="connsiteX7" fmla="*/ 705326 w 2400300"/>
              <a:gd name="connsiteY7" fmla="*/ 722471 h 1952625"/>
              <a:gd name="connsiteX8" fmla="*/ 177641 w 2400300"/>
              <a:gd name="connsiteY8" fmla="*/ 10954 h 1952625"/>
              <a:gd name="connsiteX9" fmla="*/ 279559 w 2400300"/>
              <a:gd name="connsiteY9" fmla="*/ 7144 h 1952625"/>
              <a:gd name="connsiteX10" fmla="*/ 802481 w 2400300"/>
              <a:gd name="connsiteY10" fmla="*/ 7144 h 1952625"/>
              <a:gd name="connsiteX11" fmla="*/ 1087279 w 2400300"/>
              <a:gd name="connsiteY11" fmla="*/ 418624 h 1952625"/>
              <a:gd name="connsiteX12" fmla="*/ 1283494 w 2400300"/>
              <a:gd name="connsiteY12" fmla="*/ 417671 h 1952625"/>
              <a:gd name="connsiteX13" fmla="*/ 1559719 w 2400300"/>
              <a:gd name="connsiteY13" fmla="*/ 7144 h 1952625"/>
              <a:gd name="connsiteX14" fmla="*/ 2073116 w 2400300"/>
              <a:gd name="connsiteY14" fmla="*/ 7144 h 1952625"/>
              <a:gd name="connsiteX15" fmla="*/ 2167414 w 2400300"/>
              <a:gd name="connsiteY15" fmla="*/ 7144 h 1952625"/>
              <a:gd name="connsiteX16" fmla="*/ 1631156 w 2400300"/>
              <a:gd name="connsiteY16" fmla="*/ 747236 h 1952625"/>
              <a:gd name="connsiteX17" fmla="*/ 1634966 w 2400300"/>
              <a:gd name="connsiteY17" fmla="*/ 1019651 h 1952625"/>
              <a:gd name="connsiteX18" fmla="*/ 2393156 w 2400300"/>
              <a:gd name="connsiteY18" fmla="*/ 1953101 h 195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0300" h="1952625">
                <a:moveTo>
                  <a:pt x="2393156" y="1953101"/>
                </a:moveTo>
                <a:lnTo>
                  <a:pt x="1732121" y="1953101"/>
                </a:lnTo>
                <a:lnTo>
                  <a:pt x="1283494" y="1321594"/>
                </a:lnTo>
                <a:cubicBezTo>
                  <a:pt x="1238726" y="1258729"/>
                  <a:pt x="1132046" y="1258729"/>
                  <a:pt x="1087279" y="1321594"/>
                </a:cubicBezTo>
                <a:lnTo>
                  <a:pt x="631031" y="1953101"/>
                </a:lnTo>
                <a:lnTo>
                  <a:pt x="7144" y="1951196"/>
                </a:lnTo>
                <a:lnTo>
                  <a:pt x="705326" y="992029"/>
                </a:lnTo>
                <a:cubicBezTo>
                  <a:pt x="766286" y="910114"/>
                  <a:pt x="766286" y="804386"/>
                  <a:pt x="705326" y="722471"/>
                </a:cubicBezTo>
                <a:lnTo>
                  <a:pt x="177641" y="10954"/>
                </a:lnTo>
                <a:lnTo>
                  <a:pt x="279559" y="7144"/>
                </a:lnTo>
                <a:lnTo>
                  <a:pt x="802481" y="7144"/>
                </a:lnTo>
                <a:lnTo>
                  <a:pt x="1087279" y="418624"/>
                </a:lnTo>
                <a:cubicBezTo>
                  <a:pt x="1132046" y="483394"/>
                  <a:pt x="1239679" y="482441"/>
                  <a:pt x="1283494" y="417671"/>
                </a:cubicBezTo>
                <a:lnTo>
                  <a:pt x="1559719" y="7144"/>
                </a:lnTo>
                <a:lnTo>
                  <a:pt x="2073116" y="7144"/>
                </a:lnTo>
                <a:lnTo>
                  <a:pt x="2167414" y="7144"/>
                </a:lnTo>
                <a:lnTo>
                  <a:pt x="1631156" y="747236"/>
                </a:lnTo>
                <a:cubicBezTo>
                  <a:pt x="1570196" y="831056"/>
                  <a:pt x="1572101" y="937736"/>
                  <a:pt x="1634966" y="1019651"/>
                </a:cubicBezTo>
                <a:lnTo>
                  <a:pt x="2393156" y="1953101"/>
                </a:lnTo>
                <a:close/>
              </a:path>
            </a:pathLst>
          </a:custGeom>
          <a:solidFill>
            <a:schemeClr val="accent3">
              <a:lumMod val="75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Rectangle: Rounded Corners 1">
            <a:extLst>
              <a:ext uri="{FF2B5EF4-FFF2-40B4-BE49-F238E27FC236}">
                <a16:creationId xmlns:a16="http://schemas.microsoft.com/office/drawing/2014/main" id="{10F17C8E-6DC2-49BE-8175-7CA6EF78521B}"/>
              </a:ext>
            </a:extLst>
          </p:cNvPr>
          <p:cNvSpPr/>
          <p:nvPr/>
        </p:nvSpPr>
        <p:spPr>
          <a:xfrm>
            <a:off x="7830519" y="2494932"/>
            <a:ext cx="8726137" cy="8726137"/>
          </a:xfrm>
          <a:prstGeom prst="roundRect">
            <a:avLst>
              <a:gd name="adj" fmla="val 6979"/>
            </a:avLst>
          </a:prstGeom>
          <a:noFill/>
          <a:ln w="152400">
            <a:solidFill>
              <a:schemeClr val="tx1"/>
            </a:solid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 name="TextBox 2">
            <a:extLst>
              <a:ext uri="{FF2B5EF4-FFF2-40B4-BE49-F238E27FC236}">
                <a16:creationId xmlns:a16="http://schemas.microsoft.com/office/drawing/2014/main" id="{5ABAD2B8-901A-4368-86D5-09E18CE173EE}"/>
              </a:ext>
            </a:extLst>
          </p:cNvPr>
          <p:cNvSpPr txBox="1"/>
          <p:nvPr/>
        </p:nvSpPr>
        <p:spPr>
          <a:xfrm>
            <a:off x="9368935" y="4534772"/>
            <a:ext cx="5649303" cy="1569660"/>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MASSIVE</a:t>
            </a:r>
          </a:p>
        </p:txBody>
      </p:sp>
      <p:sp>
        <p:nvSpPr>
          <p:cNvPr id="6" name="TextBox 5">
            <a:extLst>
              <a:ext uri="{FF2B5EF4-FFF2-40B4-BE49-F238E27FC236}">
                <a16:creationId xmlns:a16="http://schemas.microsoft.com/office/drawing/2014/main" id="{0CE67B52-4E07-46AF-9CE4-8714375B4B60}"/>
              </a:ext>
            </a:extLst>
          </p:cNvPr>
          <p:cNvSpPr txBox="1"/>
          <p:nvPr/>
        </p:nvSpPr>
        <p:spPr>
          <a:xfrm>
            <a:off x="9553412" y="5965448"/>
            <a:ext cx="5280356" cy="2646878"/>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600" b="0"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V.5.2</a:t>
            </a:r>
          </a:p>
        </p:txBody>
      </p:sp>
      <p:sp>
        <p:nvSpPr>
          <p:cNvPr id="7" name="TextBox 6">
            <a:extLst>
              <a:ext uri="{FF2B5EF4-FFF2-40B4-BE49-F238E27FC236}">
                <a16:creationId xmlns:a16="http://schemas.microsoft.com/office/drawing/2014/main" id="{CA3C29B8-03CF-4789-B751-7412709683A9}"/>
              </a:ext>
            </a:extLst>
          </p:cNvPr>
          <p:cNvSpPr txBox="1"/>
          <p:nvPr/>
        </p:nvSpPr>
        <p:spPr>
          <a:xfrm>
            <a:off x="9158951" y="8473343"/>
            <a:ext cx="6069290" cy="707886"/>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Released on </a:t>
            </a:r>
            <a:r>
              <a:rPr kumimoji="0" lang="en-US" sz="4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July 3, 2020</a:t>
            </a:r>
          </a:p>
        </p:txBody>
      </p:sp>
      <p:sp>
        <p:nvSpPr>
          <p:cNvPr id="8" name="Freeform 5">
            <a:extLst>
              <a:ext uri="{FF2B5EF4-FFF2-40B4-BE49-F238E27FC236}">
                <a16:creationId xmlns:a16="http://schemas.microsoft.com/office/drawing/2014/main" id="{B9CE4D75-54C4-4AA1-81B4-F995F0BB1130}"/>
              </a:ext>
            </a:extLst>
          </p:cNvPr>
          <p:cNvSpPr>
            <a:spLocks noEditPoints="1"/>
          </p:cNvSpPr>
          <p:nvPr/>
        </p:nvSpPr>
        <p:spPr bwMode="auto">
          <a:xfrm>
            <a:off x="18316136" y="5586999"/>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chemeClr val="accent3">
                <a:lumMod val="50000"/>
                <a:alpha val="8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195953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C71FB30-8F83-4A28-B107-CB62E4FDFF0D}"/>
              </a:ext>
            </a:extLst>
          </p:cNvPr>
          <p:cNvSpPr>
            <a:spLocks noGrp="1"/>
          </p:cNvSpPr>
          <p:nvPr>
            <p:ph type="pic" sz="quarter" idx="13"/>
          </p:nvPr>
        </p:nvSpPr>
        <p:spPr/>
      </p:sp>
      <p:pic>
        <p:nvPicPr>
          <p:cNvPr id="3" name="Picture 2">
            <a:extLst>
              <a:ext uri="{FF2B5EF4-FFF2-40B4-BE49-F238E27FC236}">
                <a16:creationId xmlns:a16="http://schemas.microsoft.com/office/drawing/2014/main" id="{07BE3036-1C1A-48FE-A61D-3B2138391D57}"/>
              </a:ext>
            </a:extLst>
          </p:cNvPr>
          <p:cNvPicPr>
            <a:picLocks noChangeAspect="1"/>
          </p:cNvPicPr>
          <p:nvPr/>
        </p:nvPicPr>
        <p:blipFill rotWithShape="1">
          <a:blip r:embed="rId2">
            <a:extLst>
              <a:ext uri="{28A0092B-C50C-407E-A947-70E740481C1C}">
                <a14:useLocalDpi xmlns:a14="http://schemas.microsoft.com/office/drawing/2010/main" val="0"/>
              </a:ext>
            </a:extLst>
          </a:blip>
          <a:srcRect t="12505" b="12505"/>
          <a:stretch/>
        </p:blipFill>
        <p:spPr>
          <a:xfrm>
            <a:off x="0" y="-1"/>
            <a:ext cx="24387175" cy="13716001"/>
          </a:xfrm>
          <a:prstGeom prst="rect">
            <a:avLst/>
          </a:prstGeom>
        </p:spPr>
      </p:pic>
      <p:pic>
        <p:nvPicPr>
          <p:cNvPr id="7" name="Picture 6">
            <a:extLst>
              <a:ext uri="{FF2B5EF4-FFF2-40B4-BE49-F238E27FC236}">
                <a16:creationId xmlns:a16="http://schemas.microsoft.com/office/drawing/2014/main" id="{5F7310EC-9715-48D3-AFDD-A1A21A24A7F4}"/>
              </a:ext>
            </a:extLst>
          </p:cNvPr>
          <p:cNvPicPr>
            <a:picLocks noChangeAspect="1"/>
          </p:cNvPicPr>
          <p:nvPr/>
        </p:nvPicPr>
        <p:blipFill rotWithShape="1">
          <a:blip r:embed="rId3">
            <a:extLst>
              <a:ext uri="{28A0092B-C50C-407E-A947-70E740481C1C}">
                <a14:useLocalDpi xmlns:a14="http://schemas.microsoft.com/office/drawing/2010/main" val="0"/>
              </a:ext>
            </a:extLst>
          </a:blip>
          <a:srcRect t="12505" b="12505"/>
          <a:stretch/>
        </p:blipFill>
        <p:spPr>
          <a:xfrm>
            <a:off x="0" y="-1"/>
            <a:ext cx="24387175" cy="13716001"/>
          </a:xfrm>
          <a:prstGeom prst="rect">
            <a:avLst/>
          </a:prstGeom>
        </p:spPr>
      </p:pic>
      <p:sp>
        <p:nvSpPr>
          <p:cNvPr id="24" name="TextBox 23">
            <a:extLst>
              <a:ext uri="{FF2B5EF4-FFF2-40B4-BE49-F238E27FC236}">
                <a16:creationId xmlns:a16="http://schemas.microsoft.com/office/drawing/2014/main" id="{AF040BE4-06DE-4A5B-9DD8-26151E5949E6}"/>
              </a:ext>
            </a:extLst>
          </p:cNvPr>
          <p:cNvSpPr txBox="1"/>
          <p:nvPr/>
        </p:nvSpPr>
        <p:spPr>
          <a:xfrm>
            <a:off x="12145772" y="1395398"/>
            <a:ext cx="8301542" cy="50167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srgbClr val="17214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Creating </a:t>
            </a:r>
            <a:r>
              <a:rPr kumimoji="0" lang="en-US" sz="8000"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inspiring</a:t>
            </a:r>
            <a:r>
              <a:rPr kumimoji="0" lang="en-US" sz="8000" b="1" i="0" u="none" strike="noStrike" kern="1200" cap="none" spc="0" normalizeH="0" baseline="0" noProof="0">
                <a:ln>
                  <a:noFill/>
                </a:ln>
                <a:solidFill>
                  <a:srgbClr val="17214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ideas and building brands </a:t>
            </a:r>
          </a:p>
        </p:txBody>
      </p:sp>
      <p:sp>
        <p:nvSpPr>
          <p:cNvPr id="25" name="Rectangle: Rounded Corners 24">
            <a:extLst>
              <a:ext uri="{FF2B5EF4-FFF2-40B4-BE49-F238E27FC236}">
                <a16:creationId xmlns:a16="http://schemas.microsoft.com/office/drawing/2014/main" id="{67C9428F-12CE-4C86-AE4B-2D47355AD960}"/>
              </a:ext>
            </a:extLst>
          </p:cNvPr>
          <p:cNvSpPr/>
          <p:nvPr/>
        </p:nvSpPr>
        <p:spPr>
          <a:xfrm>
            <a:off x="11917133" y="6975987"/>
            <a:ext cx="7023478" cy="3200402"/>
          </a:xfrm>
          <a:prstGeom prst="roundRect">
            <a:avLst>
              <a:gd name="adj" fmla="val 16954"/>
            </a:avLst>
          </a:prstGeom>
          <a:solidFill>
            <a:srgbClr val="FFFFFF"/>
          </a:solidFill>
          <a:ln>
            <a:noFill/>
          </a:ln>
          <a:effectLst>
            <a:outerShdw blurRad="787400" dist="38100" dir="5400000" algn="t" rotWithShape="0">
              <a:schemeClr val="accent6">
                <a:lumMod val="75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073921BD-22E4-49A4-88F7-192FDB7ABDD4}"/>
              </a:ext>
            </a:extLst>
          </p:cNvPr>
          <p:cNvSpPr/>
          <p:nvPr/>
        </p:nvSpPr>
        <p:spPr>
          <a:xfrm>
            <a:off x="12278808" y="7312184"/>
            <a:ext cx="2945505" cy="2528008"/>
          </a:xfrm>
          <a:prstGeom prst="roundRect">
            <a:avLst>
              <a:gd name="adj" fmla="val 16954"/>
            </a:avLst>
          </a:prstGeom>
          <a:gradFill flip="none" rotWithShape="1">
            <a:gsLst>
              <a:gs pos="91000">
                <a:schemeClr val="accent6"/>
              </a:gs>
              <a:gs pos="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AD059E02-77D9-45E6-8921-526AD620A048}"/>
              </a:ext>
            </a:extLst>
          </p:cNvPr>
          <p:cNvSpPr txBox="1"/>
          <p:nvPr/>
        </p:nvSpPr>
        <p:spPr>
          <a:xfrm>
            <a:off x="15688875" y="7483581"/>
            <a:ext cx="2542122" cy="2185214"/>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72144">
                    <a:lumMod val="90000"/>
                    <a:lumOff val="10000"/>
                  </a:srgbClr>
                </a:solidFill>
                <a:effectLst/>
                <a:uLnTx/>
                <a:uFillTx/>
                <a:latin typeface="Century Gothic"/>
                <a:ea typeface="+mn-ea"/>
                <a:cs typeface="+mn-cs"/>
              </a:rPr>
              <a:t>Storage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172144">
                  <a:lumMod val="90000"/>
                  <a:lumOff val="10000"/>
                </a:srgbClr>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2144">
                    <a:lumMod val="90000"/>
                    <a:lumOff val="10000"/>
                  </a:srgbClr>
                </a:solidFill>
                <a:effectLst/>
                <a:uLnTx/>
                <a:uFillTx/>
                <a:latin typeface="Calibri"/>
                <a:ea typeface="+mn-ea"/>
                <a:cs typeface="+mn-cs"/>
              </a:rPr>
              <a:t>Donec ornare rutrum neque sit amet pellentesque. Nulla eget dictum tortor. </a:t>
            </a:r>
          </a:p>
        </p:txBody>
      </p:sp>
      <p:sp>
        <p:nvSpPr>
          <p:cNvPr id="14" name="Rectangle 13">
            <a:extLst>
              <a:ext uri="{FF2B5EF4-FFF2-40B4-BE49-F238E27FC236}">
                <a16:creationId xmlns:a16="http://schemas.microsoft.com/office/drawing/2014/main" id="{CC2C2324-B6C9-402A-912C-42EDB21A5B1C}"/>
              </a:ext>
            </a:extLst>
          </p:cNvPr>
          <p:cNvSpPr/>
          <p:nvPr/>
        </p:nvSpPr>
        <p:spPr>
          <a:xfrm>
            <a:off x="12921845" y="7645164"/>
            <a:ext cx="1659429" cy="1862048"/>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Designball-Electronic-Device-01" pitchFamily="2" charset="0"/>
                <a:ea typeface="Open Sans" panose="020B0606030504020204" pitchFamily="34" charset="0"/>
                <a:cs typeface="Arial" panose="020B0604020202020204" pitchFamily="34" charset="0"/>
              </a:rPr>
              <a:t>q</a:t>
            </a:r>
          </a:p>
        </p:txBody>
      </p:sp>
      <p:sp>
        <p:nvSpPr>
          <p:cNvPr id="34" name="TextBox 33">
            <a:extLst>
              <a:ext uri="{FF2B5EF4-FFF2-40B4-BE49-F238E27FC236}">
                <a16:creationId xmlns:a16="http://schemas.microsoft.com/office/drawing/2014/main" id="{4B4B5DFB-2A56-4303-90C1-CF488517E6EE}"/>
              </a:ext>
            </a:extLst>
          </p:cNvPr>
          <p:cNvSpPr txBox="1"/>
          <p:nvPr/>
        </p:nvSpPr>
        <p:spPr>
          <a:xfrm>
            <a:off x="12278808" y="10740220"/>
            <a:ext cx="611582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2144">
                    <a:alpha val="48000"/>
                  </a:srgbClr>
                </a:solidFill>
                <a:effectLst/>
                <a:uLnTx/>
                <a:uFillTx/>
                <a:latin typeface="Calibri"/>
                <a:ea typeface="+mn-ea"/>
                <a:cs typeface="+mn-cs"/>
              </a:rPr>
              <a:t>Praesent convallis nulla ut mi lobortis tincidunt. Etiam et hendrerit tortor. Nulla eu tristique magna. Praesent efficitur sollicitudin orci, id lacinia est sagittis ut.</a:t>
            </a:r>
          </a:p>
        </p:txBody>
      </p:sp>
      <p:sp>
        <p:nvSpPr>
          <p:cNvPr id="35" name="Rectangle 34">
            <a:extLst>
              <a:ext uri="{FF2B5EF4-FFF2-40B4-BE49-F238E27FC236}">
                <a16:creationId xmlns:a16="http://schemas.microsoft.com/office/drawing/2014/main" id="{C85AC2DF-FCB6-4770-B449-4843952AA986}"/>
              </a:ext>
            </a:extLst>
          </p:cNvPr>
          <p:cNvSpPr/>
          <p:nvPr/>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606279EF-1BB4-41AE-ADCD-46520C1C0776}"/>
              </a:ext>
            </a:extLst>
          </p:cNvPr>
          <p:cNvSpPr txBox="1"/>
          <p:nvPr/>
        </p:nvSpPr>
        <p:spPr>
          <a:xfrm rot="16200000">
            <a:off x="-770077" y="11875706"/>
            <a:ext cx="25235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2D5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37" name="Slide Number Placeholder 5">
            <a:extLst>
              <a:ext uri="{FF2B5EF4-FFF2-40B4-BE49-F238E27FC236}">
                <a16:creationId xmlns:a16="http://schemas.microsoft.com/office/drawing/2014/main" id="{57321C71-C7AA-42A8-80E4-F037F1F30447}"/>
              </a:ext>
            </a:extLst>
          </p:cNvPr>
          <p:cNvSpPr txBox="1">
            <a:spLocks/>
          </p:cNvSpPr>
          <p:nvPr/>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2400" b="1" i="0" u="none" strike="noStrike" kern="1200" cap="none" spc="0" normalizeH="0" baseline="0" noProof="0" smtClean="0">
                <a:ln>
                  <a:noFill/>
                </a:ln>
                <a:solidFill>
                  <a:srgbClr val="17214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1" i="0" u="none" strike="noStrike" kern="1200" cap="none" spc="0" normalizeH="0" baseline="0" noProof="0">
              <a:ln>
                <a:noFill/>
              </a:ln>
              <a:solidFill>
                <a:srgbClr val="172144"/>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8" name="Straight Connector 37">
            <a:extLst>
              <a:ext uri="{FF2B5EF4-FFF2-40B4-BE49-F238E27FC236}">
                <a16:creationId xmlns:a16="http://schemas.microsoft.com/office/drawing/2014/main" id="{FC8B3C97-D520-4DB1-BE4D-3EF78358FB9D}"/>
              </a:ext>
            </a:extLst>
          </p:cNvPr>
          <p:cNvCxnSpPr/>
          <p:nvPr/>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CF712E-1C17-46E0-A3AA-E0ED77D3023F}"/>
              </a:ext>
            </a:extLst>
          </p:cNvPr>
          <p:cNvCxnSpPr>
            <a:cxnSpLocks/>
          </p:cNvCxnSpPr>
          <p:nvPr/>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EE5488-84E2-4605-97A8-5F23ACE43258}"/>
              </a:ext>
            </a:extLst>
          </p:cNvPr>
          <p:cNvCxnSpPr>
            <a:cxnSpLocks/>
          </p:cNvCxnSpPr>
          <p:nvPr/>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248AD73-1874-442D-A24B-67879A61BFCD}"/>
              </a:ext>
            </a:extLst>
          </p:cNvPr>
          <p:cNvGrpSpPr/>
          <p:nvPr/>
        </p:nvGrpSpPr>
        <p:grpSpPr>
          <a:xfrm>
            <a:off x="232186" y="1356954"/>
            <a:ext cx="492444" cy="1732470"/>
            <a:chOff x="232186" y="1356954"/>
            <a:chExt cx="492444" cy="1732470"/>
          </a:xfrm>
        </p:grpSpPr>
        <p:sp>
          <p:nvSpPr>
            <p:cNvPr id="42" name="Rectangle 41">
              <a:extLst>
                <a:ext uri="{FF2B5EF4-FFF2-40B4-BE49-F238E27FC236}">
                  <a16:creationId xmlns:a16="http://schemas.microsoft.com/office/drawing/2014/main" id="{A1D67EB4-26B8-479F-905F-4BA025C7CD53}"/>
                </a:ext>
              </a:extLst>
            </p:cNvPr>
            <p:cNvSpPr/>
            <p:nvPr userDrawn="1"/>
          </p:nvSpPr>
          <p:spPr>
            <a:xfrm>
              <a:off x="232186" y="1992356"/>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b</a:t>
              </a:r>
            </a:p>
          </p:txBody>
        </p:sp>
        <p:sp>
          <p:nvSpPr>
            <p:cNvPr id="43" name="Rectangle 42">
              <a:extLst>
                <a:ext uri="{FF2B5EF4-FFF2-40B4-BE49-F238E27FC236}">
                  <a16:creationId xmlns:a16="http://schemas.microsoft.com/office/drawing/2014/main" id="{2D3C8CDE-F1B0-4022-9AA4-2411AD66156C}"/>
                </a:ext>
              </a:extLst>
            </p:cNvPr>
            <p:cNvSpPr/>
            <p:nvPr userDrawn="1"/>
          </p:nvSpPr>
          <p:spPr>
            <a:xfrm>
              <a:off x="232186" y="1356954"/>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C</a:t>
              </a:r>
            </a:p>
          </p:txBody>
        </p:sp>
        <p:sp>
          <p:nvSpPr>
            <p:cNvPr id="44" name="Rectangle 43">
              <a:extLst>
                <a:ext uri="{FF2B5EF4-FFF2-40B4-BE49-F238E27FC236}">
                  <a16:creationId xmlns:a16="http://schemas.microsoft.com/office/drawing/2014/main" id="{B517DD91-8171-4A38-AA03-FD7BADA8001F}"/>
                </a:ext>
              </a:extLst>
            </p:cNvPr>
            <p:cNvSpPr/>
            <p:nvPr userDrawn="1"/>
          </p:nvSpPr>
          <p:spPr>
            <a:xfrm>
              <a:off x="232187" y="2627759"/>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c</a:t>
              </a:r>
            </a:p>
          </p:txBody>
        </p:sp>
        <p:sp>
          <p:nvSpPr>
            <p:cNvPr id="45" name="Rectangle 44">
              <a:hlinkClick r:id="rId4"/>
              <a:extLst>
                <a:ext uri="{FF2B5EF4-FFF2-40B4-BE49-F238E27FC236}">
                  <a16:creationId xmlns:a16="http://schemas.microsoft.com/office/drawing/2014/main" id="{6D0A9488-CC97-4035-8196-F22751DD4A4A}"/>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sp>
          <p:nvSpPr>
            <p:cNvPr id="46" name="Rectangle 45">
              <a:hlinkClick r:id="rId5"/>
              <a:extLst>
                <a:ext uri="{FF2B5EF4-FFF2-40B4-BE49-F238E27FC236}">
                  <a16:creationId xmlns:a16="http://schemas.microsoft.com/office/drawing/2014/main" id="{B489C76D-4F46-4466-B43D-1616C3A0AA96}"/>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sp>
          <p:nvSpPr>
            <p:cNvPr id="47" name="Rectangle 46">
              <a:hlinkClick r:id="rId6"/>
              <a:extLst>
                <a:ext uri="{FF2B5EF4-FFF2-40B4-BE49-F238E27FC236}">
                  <a16:creationId xmlns:a16="http://schemas.microsoft.com/office/drawing/2014/main" id="{5BE8A8FB-5033-470E-9024-6015E4448507}"/>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grpSp>
      <p:cxnSp>
        <p:nvCxnSpPr>
          <p:cNvPr id="48" name="Straight Connector 47">
            <a:extLst>
              <a:ext uri="{FF2B5EF4-FFF2-40B4-BE49-F238E27FC236}">
                <a16:creationId xmlns:a16="http://schemas.microsoft.com/office/drawing/2014/main" id="{45B9477E-57C5-4000-B3E2-EFC031542853}"/>
              </a:ext>
            </a:extLst>
          </p:cNvPr>
          <p:cNvCxnSpPr/>
          <p:nvPr/>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5593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84000">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14:bounceEnd="84000">
                                          <p:cBhvr additive="base">
                                            <p:cTn id="7" dur="2500" fill="hold"/>
                                            <p:tgtEl>
                                              <p:spTgt spid="24"/>
                                            </p:tgtEl>
                                            <p:attrNameLst>
                                              <p:attrName>ppt_x</p:attrName>
                                            </p:attrNameLst>
                                          </p:cBhvr>
                                          <p:tavLst>
                                            <p:tav tm="0">
                                              <p:val>
                                                <p:strVal val="1+#ppt_w/2"/>
                                              </p:val>
                                            </p:tav>
                                            <p:tav tm="100000">
                                              <p:val>
                                                <p:strVal val="#ppt_x"/>
                                              </p:val>
                                            </p:tav>
                                          </p:tavLst>
                                        </p:anim>
                                        <p:anim calcmode="lin" valueType="num" p14:bounceEnd="84000">
                                          <p:cBhvr additive="base">
                                            <p:cTn id="8" dur="2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84000">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14:bounceEnd="84000">
                                          <p:cBhvr additive="base">
                                            <p:cTn id="11" dur="2500" fill="hold"/>
                                            <p:tgtEl>
                                              <p:spTgt spid="25"/>
                                            </p:tgtEl>
                                            <p:attrNameLst>
                                              <p:attrName>ppt_x</p:attrName>
                                            </p:attrNameLst>
                                          </p:cBhvr>
                                          <p:tavLst>
                                            <p:tav tm="0">
                                              <p:val>
                                                <p:strVal val="1+#ppt_w/2"/>
                                              </p:val>
                                            </p:tav>
                                            <p:tav tm="100000">
                                              <p:val>
                                                <p:strVal val="#ppt_x"/>
                                              </p:val>
                                            </p:tav>
                                          </p:tavLst>
                                        </p:anim>
                                        <p:anim calcmode="lin" valueType="num" p14:bounceEnd="84000">
                                          <p:cBhvr additive="base">
                                            <p:cTn id="12" dur="2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84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84000">
                                          <p:cBhvr additive="base">
                                            <p:cTn id="15" dur="2500" fill="hold"/>
                                            <p:tgtEl>
                                              <p:spTgt spid="26"/>
                                            </p:tgtEl>
                                            <p:attrNameLst>
                                              <p:attrName>ppt_x</p:attrName>
                                            </p:attrNameLst>
                                          </p:cBhvr>
                                          <p:tavLst>
                                            <p:tav tm="0">
                                              <p:val>
                                                <p:strVal val="1+#ppt_w/2"/>
                                              </p:val>
                                            </p:tav>
                                            <p:tav tm="100000">
                                              <p:val>
                                                <p:strVal val="#ppt_x"/>
                                              </p:val>
                                            </p:tav>
                                          </p:tavLst>
                                        </p:anim>
                                        <p:anim calcmode="lin" valueType="num" p14:bounceEnd="84000">
                                          <p:cBhvr additive="base">
                                            <p:cTn id="16" dur="2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84000">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14:bounceEnd="84000">
                                          <p:cBhvr additive="base">
                                            <p:cTn id="19" dur="2500" fill="hold"/>
                                            <p:tgtEl>
                                              <p:spTgt spid="13"/>
                                            </p:tgtEl>
                                            <p:attrNameLst>
                                              <p:attrName>ppt_x</p:attrName>
                                            </p:attrNameLst>
                                          </p:cBhvr>
                                          <p:tavLst>
                                            <p:tav tm="0">
                                              <p:val>
                                                <p:strVal val="1+#ppt_w/2"/>
                                              </p:val>
                                            </p:tav>
                                            <p:tav tm="100000">
                                              <p:val>
                                                <p:strVal val="#ppt_x"/>
                                              </p:val>
                                            </p:tav>
                                          </p:tavLst>
                                        </p:anim>
                                        <p:anim calcmode="lin" valueType="num" p14:bounceEnd="84000">
                                          <p:cBhvr additive="base">
                                            <p:cTn id="20" dur="2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84000">
                                      <p:stCondLst>
                                        <p:cond delay="600"/>
                                      </p:stCondLst>
                                      <p:childTnLst>
                                        <p:set>
                                          <p:cBhvr>
                                            <p:cTn id="22" dur="1" fill="hold">
                                              <p:stCondLst>
                                                <p:cond delay="0"/>
                                              </p:stCondLst>
                                            </p:cTn>
                                            <p:tgtEl>
                                              <p:spTgt spid="14"/>
                                            </p:tgtEl>
                                            <p:attrNameLst>
                                              <p:attrName>style.visibility</p:attrName>
                                            </p:attrNameLst>
                                          </p:cBhvr>
                                          <p:to>
                                            <p:strVal val="visible"/>
                                          </p:to>
                                        </p:set>
                                        <p:anim calcmode="lin" valueType="num" p14:bounceEnd="84000">
                                          <p:cBhvr additive="base">
                                            <p:cTn id="23" dur="2500" fill="hold"/>
                                            <p:tgtEl>
                                              <p:spTgt spid="14"/>
                                            </p:tgtEl>
                                            <p:attrNameLst>
                                              <p:attrName>ppt_x</p:attrName>
                                            </p:attrNameLst>
                                          </p:cBhvr>
                                          <p:tavLst>
                                            <p:tav tm="0">
                                              <p:val>
                                                <p:strVal val="1+#ppt_w/2"/>
                                              </p:val>
                                            </p:tav>
                                            <p:tav tm="100000">
                                              <p:val>
                                                <p:strVal val="#ppt_x"/>
                                              </p:val>
                                            </p:tav>
                                          </p:tavLst>
                                        </p:anim>
                                        <p:anim calcmode="lin" valueType="num" p14:bounceEnd="84000">
                                          <p:cBhvr additive="base">
                                            <p:cTn id="24" dur="2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84000">
                                      <p:stCondLst>
                                        <p:cond delay="700"/>
                                      </p:stCondLst>
                                      <p:childTnLst>
                                        <p:set>
                                          <p:cBhvr>
                                            <p:cTn id="26" dur="1" fill="hold">
                                              <p:stCondLst>
                                                <p:cond delay="0"/>
                                              </p:stCondLst>
                                            </p:cTn>
                                            <p:tgtEl>
                                              <p:spTgt spid="34"/>
                                            </p:tgtEl>
                                            <p:attrNameLst>
                                              <p:attrName>style.visibility</p:attrName>
                                            </p:attrNameLst>
                                          </p:cBhvr>
                                          <p:to>
                                            <p:strVal val="visible"/>
                                          </p:to>
                                        </p:set>
                                        <p:anim calcmode="lin" valueType="num" p14:bounceEnd="84000">
                                          <p:cBhvr additive="base">
                                            <p:cTn id="27" dur="2500" fill="hold"/>
                                            <p:tgtEl>
                                              <p:spTgt spid="34"/>
                                            </p:tgtEl>
                                            <p:attrNameLst>
                                              <p:attrName>ppt_x</p:attrName>
                                            </p:attrNameLst>
                                          </p:cBhvr>
                                          <p:tavLst>
                                            <p:tav tm="0">
                                              <p:val>
                                                <p:strVal val="1+#ppt_w/2"/>
                                              </p:val>
                                            </p:tav>
                                            <p:tav tm="100000">
                                              <p:val>
                                                <p:strVal val="#ppt_x"/>
                                              </p:val>
                                            </p:tav>
                                          </p:tavLst>
                                        </p:anim>
                                        <p:anim calcmode="lin" valueType="num" p14:bounceEnd="84000">
                                          <p:cBhvr additive="base">
                                            <p:cTn id="28" dur="2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13" grpId="0"/>
          <p:bldP spid="14"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500" fill="hold"/>
                                            <p:tgtEl>
                                              <p:spTgt spid="24"/>
                                            </p:tgtEl>
                                            <p:attrNameLst>
                                              <p:attrName>ppt_x</p:attrName>
                                            </p:attrNameLst>
                                          </p:cBhvr>
                                          <p:tavLst>
                                            <p:tav tm="0">
                                              <p:val>
                                                <p:strVal val="1+#ppt_w/2"/>
                                              </p:val>
                                            </p:tav>
                                            <p:tav tm="100000">
                                              <p:val>
                                                <p:strVal val="#ppt_x"/>
                                              </p:val>
                                            </p:tav>
                                          </p:tavLst>
                                        </p:anim>
                                        <p:anim calcmode="lin" valueType="num">
                                          <p:cBhvr additive="base">
                                            <p:cTn id="8" dur="2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2500" fill="hold"/>
                                            <p:tgtEl>
                                              <p:spTgt spid="25"/>
                                            </p:tgtEl>
                                            <p:attrNameLst>
                                              <p:attrName>ppt_x</p:attrName>
                                            </p:attrNameLst>
                                          </p:cBhvr>
                                          <p:tavLst>
                                            <p:tav tm="0">
                                              <p:val>
                                                <p:strVal val="1+#ppt_w/2"/>
                                              </p:val>
                                            </p:tav>
                                            <p:tav tm="100000">
                                              <p:val>
                                                <p:strVal val="#ppt_x"/>
                                              </p:val>
                                            </p:tav>
                                          </p:tavLst>
                                        </p:anim>
                                        <p:anim calcmode="lin" valueType="num">
                                          <p:cBhvr additive="base">
                                            <p:cTn id="12" dur="2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2500" fill="hold"/>
                                            <p:tgtEl>
                                              <p:spTgt spid="26"/>
                                            </p:tgtEl>
                                            <p:attrNameLst>
                                              <p:attrName>ppt_x</p:attrName>
                                            </p:attrNameLst>
                                          </p:cBhvr>
                                          <p:tavLst>
                                            <p:tav tm="0">
                                              <p:val>
                                                <p:strVal val="1+#ppt_w/2"/>
                                              </p:val>
                                            </p:tav>
                                            <p:tav tm="100000">
                                              <p:val>
                                                <p:strVal val="#ppt_x"/>
                                              </p:val>
                                            </p:tav>
                                          </p:tavLst>
                                        </p:anim>
                                        <p:anim calcmode="lin" valueType="num">
                                          <p:cBhvr additive="base">
                                            <p:cTn id="16" dur="2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500" fill="hold"/>
                                            <p:tgtEl>
                                              <p:spTgt spid="13"/>
                                            </p:tgtEl>
                                            <p:attrNameLst>
                                              <p:attrName>ppt_x</p:attrName>
                                            </p:attrNameLst>
                                          </p:cBhvr>
                                          <p:tavLst>
                                            <p:tav tm="0">
                                              <p:val>
                                                <p:strVal val="1+#ppt_w/2"/>
                                              </p:val>
                                            </p:tav>
                                            <p:tav tm="100000">
                                              <p:val>
                                                <p:strVal val="#ppt_x"/>
                                              </p:val>
                                            </p:tav>
                                          </p:tavLst>
                                        </p:anim>
                                        <p:anim calcmode="lin" valueType="num">
                                          <p:cBhvr additive="base">
                                            <p:cTn id="20" dur="2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6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2500" fill="hold"/>
                                            <p:tgtEl>
                                              <p:spTgt spid="14"/>
                                            </p:tgtEl>
                                            <p:attrNameLst>
                                              <p:attrName>ppt_x</p:attrName>
                                            </p:attrNameLst>
                                          </p:cBhvr>
                                          <p:tavLst>
                                            <p:tav tm="0">
                                              <p:val>
                                                <p:strVal val="1+#ppt_w/2"/>
                                              </p:val>
                                            </p:tav>
                                            <p:tav tm="100000">
                                              <p:val>
                                                <p:strVal val="#ppt_x"/>
                                              </p:val>
                                            </p:tav>
                                          </p:tavLst>
                                        </p:anim>
                                        <p:anim calcmode="lin" valueType="num">
                                          <p:cBhvr additive="base">
                                            <p:cTn id="24" dur="2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2500" fill="hold"/>
                                            <p:tgtEl>
                                              <p:spTgt spid="34"/>
                                            </p:tgtEl>
                                            <p:attrNameLst>
                                              <p:attrName>ppt_x</p:attrName>
                                            </p:attrNameLst>
                                          </p:cBhvr>
                                          <p:tavLst>
                                            <p:tav tm="0">
                                              <p:val>
                                                <p:strVal val="1+#ppt_w/2"/>
                                              </p:val>
                                            </p:tav>
                                            <p:tav tm="100000">
                                              <p:val>
                                                <p:strVal val="#ppt_x"/>
                                              </p:val>
                                            </p:tav>
                                          </p:tavLst>
                                        </p:anim>
                                        <p:anim calcmode="lin" valueType="num">
                                          <p:cBhvr additive="base">
                                            <p:cTn id="28" dur="2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13" grpId="0"/>
          <p:bldP spid="14" grpId="0"/>
          <p:bldP spid="3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144"/>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EBA89E2-A531-4849-AF9A-2A35115451F0}"/>
              </a:ext>
            </a:extLst>
          </p:cNvPr>
          <p:cNvSpPr>
            <a:spLocks noGrp="1"/>
          </p:cNvSpPr>
          <p:nvPr>
            <p:ph type="pic" sz="quarter" idx="13"/>
          </p:nvPr>
        </p:nvSpPr>
        <p:spPr/>
      </p:sp>
      <p:pic>
        <p:nvPicPr>
          <p:cNvPr id="3" name="Picture 2">
            <a:extLst>
              <a:ext uri="{FF2B5EF4-FFF2-40B4-BE49-F238E27FC236}">
                <a16:creationId xmlns:a16="http://schemas.microsoft.com/office/drawing/2014/main" id="{07BE3036-1C1A-48FE-A61D-3B2138391D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286629"/>
            <a:ext cx="24380951" cy="18285714"/>
          </a:xfrm>
          <a:prstGeom prst="rect">
            <a:avLst/>
          </a:prstGeom>
        </p:spPr>
      </p:pic>
      <p:pic>
        <p:nvPicPr>
          <p:cNvPr id="7" name="Picture 6">
            <a:extLst>
              <a:ext uri="{FF2B5EF4-FFF2-40B4-BE49-F238E27FC236}">
                <a16:creationId xmlns:a16="http://schemas.microsoft.com/office/drawing/2014/main" id="{5F7310EC-9715-48D3-AFDD-A1A21A24A7F4}"/>
              </a:ext>
            </a:extLst>
          </p:cNvPr>
          <p:cNvPicPr>
            <a:picLocks noChangeAspect="1"/>
          </p:cNvPicPr>
          <p:nvPr/>
        </p:nvPicPr>
        <p:blipFill rotWithShape="1">
          <a:blip r:embed="rId3">
            <a:extLst>
              <a:ext uri="{28A0092B-C50C-407E-A947-70E740481C1C}">
                <a14:useLocalDpi xmlns:a14="http://schemas.microsoft.com/office/drawing/2010/main" val="0"/>
              </a:ext>
            </a:extLst>
          </a:blip>
          <a:srcRect t="12505" b="12505"/>
          <a:stretch/>
        </p:blipFill>
        <p:spPr>
          <a:xfrm>
            <a:off x="0" y="-1"/>
            <a:ext cx="24387175" cy="13716001"/>
          </a:xfrm>
          <a:prstGeom prst="rect">
            <a:avLst/>
          </a:prstGeom>
        </p:spPr>
      </p:pic>
      <p:sp>
        <p:nvSpPr>
          <p:cNvPr id="24" name="TextBox 23">
            <a:extLst>
              <a:ext uri="{FF2B5EF4-FFF2-40B4-BE49-F238E27FC236}">
                <a16:creationId xmlns:a16="http://schemas.microsoft.com/office/drawing/2014/main" id="{AF040BE4-06DE-4A5B-9DD8-26151E5949E6}"/>
              </a:ext>
            </a:extLst>
          </p:cNvPr>
          <p:cNvSpPr txBox="1"/>
          <p:nvPr/>
        </p:nvSpPr>
        <p:spPr>
          <a:xfrm>
            <a:off x="12145772" y="1395398"/>
            <a:ext cx="8301542" cy="50167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a:ln>
                  <a:noFill/>
                </a:ln>
                <a:solidFill>
                  <a:srgbClr val="17214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Creating </a:t>
            </a:r>
            <a:r>
              <a:rPr kumimoji="0" lang="en-US" sz="8000" b="1"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inspiring</a:t>
            </a:r>
            <a:r>
              <a:rPr kumimoji="0" lang="en-US" sz="8000" b="1" i="0" u="none" strike="noStrike" kern="1200" cap="none" spc="0" normalizeH="0" baseline="0" noProof="0">
                <a:ln>
                  <a:noFill/>
                </a:ln>
                <a:solidFill>
                  <a:srgbClr val="17214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ideas and building brands </a:t>
            </a:r>
          </a:p>
        </p:txBody>
      </p:sp>
      <p:sp>
        <p:nvSpPr>
          <p:cNvPr id="25" name="Rectangle: Rounded Corners 24">
            <a:extLst>
              <a:ext uri="{FF2B5EF4-FFF2-40B4-BE49-F238E27FC236}">
                <a16:creationId xmlns:a16="http://schemas.microsoft.com/office/drawing/2014/main" id="{67C9428F-12CE-4C86-AE4B-2D47355AD960}"/>
              </a:ext>
            </a:extLst>
          </p:cNvPr>
          <p:cNvSpPr/>
          <p:nvPr/>
        </p:nvSpPr>
        <p:spPr>
          <a:xfrm>
            <a:off x="11917133" y="6975987"/>
            <a:ext cx="7023478" cy="3200402"/>
          </a:xfrm>
          <a:prstGeom prst="roundRect">
            <a:avLst>
              <a:gd name="adj" fmla="val 16954"/>
            </a:avLst>
          </a:prstGeom>
          <a:solidFill>
            <a:srgbClr val="FFFFFF"/>
          </a:solidFill>
          <a:ln>
            <a:noFill/>
          </a:ln>
          <a:effectLst>
            <a:outerShdw blurRad="787400" dist="38100" dir="5400000" algn="t" rotWithShape="0">
              <a:schemeClr val="accent5">
                <a:lumMod val="60000"/>
                <a:lumOff val="40000"/>
                <a:alpha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Rounded Corners 25">
            <a:extLst>
              <a:ext uri="{FF2B5EF4-FFF2-40B4-BE49-F238E27FC236}">
                <a16:creationId xmlns:a16="http://schemas.microsoft.com/office/drawing/2014/main" id="{073921BD-22E4-49A4-88F7-192FDB7ABDD4}"/>
              </a:ext>
            </a:extLst>
          </p:cNvPr>
          <p:cNvSpPr/>
          <p:nvPr/>
        </p:nvSpPr>
        <p:spPr>
          <a:xfrm>
            <a:off x="12278808" y="7312184"/>
            <a:ext cx="2945505" cy="2528008"/>
          </a:xfrm>
          <a:prstGeom prst="roundRect">
            <a:avLst>
              <a:gd name="adj" fmla="val 16954"/>
            </a:avLst>
          </a:prstGeom>
          <a:gradFill flip="none" rotWithShape="1">
            <a:gsLst>
              <a:gs pos="91000">
                <a:schemeClr val="accent6"/>
              </a:gs>
              <a:gs pos="0">
                <a:schemeClr val="accent4"/>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AD059E02-77D9-45E6-8921-526AD620A048}"/>
              </a:ext>
            </a:extLst>
          </p:cNvPr>
          <p:cNvSpPr txBox="1"/>
          <p:nvPr/>
        </p:nvSpPr>
        <p:spPr>
          <a:xfrm>
            <a:off x="15688875" y="7483581"/>
            <a:ext cx="2542122" cy="2185214"/>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72144">
                    <a:lumMod val="90000"/>
                    <a:lumOff val="10000"/>
                  </a:srgbClr>
                </a:solidFill>
                <a:effectLst/>
                <a:uLnTx/>
                <a:uFillTx/>
                <a:latin typeface="Century Gothic"/>
                <a:ea typeface="+mn-ea"/>
                <a:cs typeface="+mn-cs"/>
              </a:rPr>
              <a:t>Storage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srgbClr val="172144">
                  <a:lumMod val="90000"/>
                  <a:lumOff val="10000"/>
                </a:srgbClr>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2144">
                    <a:lumMod val="90000"/>
                    <a:lumOff val="10000"/>
                  </a:srgbClr>
                </a:solidFill>
                <a:effectLst/>
                <a:uLnTx/>
                <a:uFillTx/>
                <a:latin typeface="Calibri"/>
                <a:ea typeface="+mn-ea"/>
                <a:cs typeface="+mn-cs"/>
              </a:rPr>
              <a:t>Donec ornare rutrum neque sit amet pellentesque. Nulla eget dictum tortor. </a:t>
            </a:r>
          </a:p>
        </p:txBody>
      </p:sp>
      <p:sp>
        <p:nvSpPr>
          <p:cNvPr id="14" name="Rectangle 13">
            <a:extLst>
              <a:ext uri="{FF2B5EF4-FFF2-40B4-BE49-F238E27FC236}">
                <a16:creationId xmlns:a16="http://schemas.microsoft.com/office/drawing/2014/main" id="{CC2C2324-B6C9-402A-912C-42EDB21A5B1C}"/>
              </a:ext>
            </a:extLst>
          </p:cNvPr>
          <p:cNvSpPr/>
          <p:nvPr/>
        </p:nvSpPr>
        <p:spPr>
          <a:xfrm>
            <a:off x="12921845" y="7645164"/>
            <a:ext cx="1659429" cy="1862048"/>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Designball-Electronic-Device-01" pitchFamily="2" charset="0"/>
                <a:ea typeface="Open Sans" panose="020B0606030504020204" pitchFamily="34" charset="0"/>
                <a:cs typeface="Arial" panose="020B0604020202020204" pitchFamily="34" charset="0"/>
              </a:rPr>
              <a:t>q</a:t>
            </a:r>
          </a:p>
        </p:txBody>
      </p:sp>
      <p:sp>
        <p:nvSpPr>
          <p:cNvPr id="34" name="TextBox 33">
            <a:extLst>
              <a:ext uri="{FF2B5EF4-FFF2-40B4-BE49-F238E27FC236}">
                <a16:creationId xmlns:a16="http://schemas.microsoft.com/office/drawing/2014/main" id="{4B4B5DFB-2A56-4303-90C1-CF488517E6EE}"/>
              </a:ext>
            </a:extLst>
          </p:cNvPr>
          <p:cNvSpPr txBox="1"/>
          <p:nvPr/>
        </p:nvSpPr>
        <p:spPr>
          <a:xfrm>
            <a:off x="12278808" y="10740220"/>
            <a:ext cx="6115820"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2144">
                    <a:alpha val="48000"/>
                  </a:srgbClr>
                </a:solidFill>
                <a:effectLst/>
                <a:uLnTx/>
                <a:uFillTx/>
                <a:latin typeface="Calibri"/>
                <a:ea typeface="+mn-ea"/>
                <a:cs typeface="+mn-cs"/>
              </a:rPr>
              <a:t>Praesent convallis nulla ut mi lobortis tincidunt. Etiam et hendrerit tortor. Nulla eu tristique magna. Praesent efficitur sollicitudin orci, id lacinia est sagittis ut.</a:t>
            </a:r>
          </a:p>
        </p:txBody>
      </p:sp>
      <p:sp>
        <p:nvSpPr>
          <p:cNvPr id="35" name="Rectangle 34">
            <a:extLst>
              <a:ext uri="{FF2B5EF4-FFF2-40B4-BE49-F238E27FC236}">
                <a16:creationId xmlns:a16="http://schemas.microsoft.com/office/drawing/2014/main" id="{C85AC2DF-FCB6-4770-B449-4843952AA986}"/>
              </a:ext>
            </a:extLst>
          </p:cNvPr>
          <p:cNvSpPr/>
          <p:nvPr/>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606279EF-1BB4-41AE-ADCD-46520C1C0776}"/>
              </a:ext>
            </a:extLst>
          </p:cNvPr>
          <p:cNvSpPr txBox="1"/>
          <p:nvPr/>
        </p:nvSpPr>
        <p:spPr>
          <a:xfrm rot="16200000">
            <a:off x="-770077" y="11875706"/>
            <a:ext cx="2523593"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FF2D5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3200" b="0" i="0" u="none" strike="noStrike" kern="1200" cap="none" spc="0" normalizeH="0" baseline="0" noProof="0" dirty="0">
              <a:ln>
                <a:noFill/>
              </a:ln>
              <a:solidFill>
                <a:srgbClr val="FF2D5E"/>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7" name="Slide Number Placeholder 5">
            <a:extLst>
              <a:ext uri="{FF2B5EF4-FFF2-40B4-BE49-F238E27FC236}">
                <a16:creationId xmlns:a16="http://schemas.microsoft.com/office/drawing/2014/main" id="{57321C71-C7AA-42A8-80E4-F037F1F30447}"/>
              </a:ext>
            </a:extLst>
          </p:cNvPr>
          <p:cNvSpPr txBox="1">
            <a:spLocks/>
          </p:cNvSpPr>
          <p:nvPr/>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2400" b="1" i="0" u="none" strike="noStrike" kern="1200" cap="none" spc="0" normalizeH="0" baseline="0" noProof="0" smtClean="0">
                <a:ln>
                  <a:noFill/>
                </a:ln>
                <a:solidFill>
                  <a:srgbClr val="172144"/>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400" b="1" i="0" u="none" strike="noStrike" kern="1200" cap="none" spc="0" normalizeH="0" baseline="0" noProof="0" dirty="0">
              <a:ln>
                <a:noFill/>
              </a:ln>
              <a:solidFill>
                <a:srgbClr val="172144"/>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8" name="Straight Connector 37">
            <a:extLst>
              <a:ext uri="{FF2B5EF4-FFF2-40B4-BE49-F238E27FC236}">
                <a16:creationId xmlns:a16="http://schemas.microsoft.com/office/drawing/2014/main" id="{FC8B3C97-D520-4DB1-BE4D-3EF78358FB9D}"/>
              </a:ext>
            </a:extLst>
          </p:cNvPr>
          <p:cNvCxnSpPr/>
          <p:nvPr/>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CF712E-1C17-46E0-A3AA-E0ED77D3023F}"/>
              </a:ext>
            </a:extLst>
          </p:cNvPr>
          <p:cNvCxnSpPr>
            <a:cxnSpLocks/>
          </p:cNvCxnSpPr>
          <p:nvPr/>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EE5488-84E2-4605-97A8-5F23ACE43258}"/>
              </a:ext>
            </a:extLst>
          </p:cNvPr>
          <p:cNvCxnSpPr>
            <a:cxnSpLocks/>
          </p:cNvCxnSpPr>
          <p:nvPr/>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4248AD73-1874-442D-A24B-67879A61BFCD}"/>
              </a:ext>
            </a:extLst>
          </p:cNvPr>
          <p:cNvGrpSpPr/>
          <p:nvPr/>
        </p:nvGrpSpPr>
        <p:grpSpPr>
          <a:xfrm>
            <a:off x="232186" y="1356954"/>
            <a:ext cx="492444" cy="1732470"/>
            <a:chOff x="232186" y="1356954"/>
            <a:chExt cx="492444" cy="1732470"/>
          </a:xfrm>
        </p:grpSpPr>
        <p:sp>
          <p:nvSpPr>
            <p:cNvPr id="42" name="Rectangle 41">
              <a:extLst>
                <a:ext uri="{FF2B5EF4-FFF2-40B4-BE49-F238E27FC236}">
                  <a16:creationId xmlns:a16="http://schemas.microsoft.com/office/drawing/2014/main" id="{A1D67EB4-26B8-479F-905F-4BA025C7CD53}"/>
                </a:ext>
              </a:extLst>
            </p:cNvPr>
            <p:cNvSpPr/>
            <p:nvPr userDrawn="1"/>
          </p:nvSpPr>
          <p:spPr>
            <a:xfrm>
              <a:off x="232186" y="1992356"/>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b</a:t>
              </a:r>
            </a:p>
          </p:txBody>
        </p:sp>
        <p:sp>
          <p:nvSpPr>
            <p:cNvPr id="43" name="Rectangle 42">
              <a:extLst>
                <a:ext uri="{FF2B5EF4-FFF2-40B4-BE49-F238E27FC236}">
                  <a16:creationId xmlns:a16="http://schemas.microsoft.com/office/drawing/2014/main" id="{2D3C8CDE-F1B0-4022-9AA4-2411AD66156C}"/>
                </a:ext>
              </a:extLst>
            </p:cNvPr>
            <p:cNvSpPr/>
            <p:nvPr userDrawn="1"/>
          </p:nvSpPr>
          <p:spPr>
            <a:xfrm>
              <a:off x="232186" y="1356954"/>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C</a:t>
              </a:r>
            </a:p>
          </p:txBody>
        </p:sp>
        <p:sp>
          <p:nvSpPr>
            <p:cNvPr id="44" name="Rectangle 43">
              <a:extLst>
                <a:ext uri="{FF2B5EF4-FFF2-40B4-BE49-F238E27FC236}">
                  <a16:creationId xmlns:a16="http://schemas.microsoft.com/office/drawing/2014/main" id="{B517DD91-8171-4A38-AA03-FD7BADA8001F}"/>
                </a:ext>
              </a:extLst>
            </p:cNvPr>
            <p:cNvSpPr/>
            <p:nvPr userDrawn="1"/>
          </p:nvSpPr>
          <p:spPr>
            <a:xfrm>
              <a:off x="232187" y="2627759"/>
              <a:ext cx="492443" cy="46166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314792">
                      <a:alpha val="49000"/>
                    </a:srgbClr>
                  </a:solidFill>
                  <a:effectLst/>
                  <a:uLnTx/>
                  <a:uFillTx/>
                  <a:latin typeface="Designball-Social-01" pitchFamily="2" charset="0"/>
                  <a:ea typeface="+mn-ea"/>
                  <a:cs typeface="+mn-cs"/>
                </a:rPr>
                <a:t>c</a:t>
              </a:r>
            </a:p>
          </p:txBody>
        </p:sp>
        <p:sp>
          <p:nvSpPr>
            <p:cNvPr id="45" name="Rectangle 44">
              <a:hlinkClick r:id="rId4"/>
              <a:extLst>
                <a:ext uri="{FF2B5EF4-FFF2-40B4-BE49-F238E27FC236}">
                  <a16:creationId xmlns:a16="http://schemas.microsoft.com/office/drawing/2014/main" id="{6D0A9488-CC97-4035-8196-F22751DD4A4A}"/>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sp>
          <p:nvSpPr>
            <p:cNvPr id="46" name="Rectangle 45">
              <a:hlinkClick r:id="rId5"/>
              <a:extLst>
                <a:ext uri="{FF2B5EF4-FFF2-40B4-BE49-F238E27FC236}">
                  <a16:creationId xmlns:a16="http://schemas.microsoft.com/office/drawing/2014/main" id="{B489C76D-4F46-4466-B43D-1616C3A0AA96}"/>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sp>
          <p:nvSpPr>
            <p:cNvPr id="47" name="Rectangle 46">
              <a:hlinkClick r:id="rId6"/>
              <a:extLst>
                <a:ext uri="{FF2B5EF4-FFF2-40B4-BE49-F238E27FC236}">
                  <a16:creationId xmlns:a16="http://schemas.microsoft.com/office/drawing/2014/main" id="{5BE8A8FB-5033-470E-9024-6015E4448507}"/>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14792">
                    <a:alpha val="49000"/>
                  </a:srgbClr>
                </a:solidFill>
                <a:effectLst/>
                <a:uLnTx/>
                <a:uFillTx/>
                <a:latin typeface="Calibri"/>
                <a:ea typeface="+mn-ea"/>
                <a:cs typeface="+mn-cs"/>
              </a:endParaRPr>
            </a:p>
          </p:txBody>
        </p:sp>
      </p:grpSp>
      <p:cxnSp>
        <p:nvCxnSpPr>
          <p:cNvPr id="48" name="Straight Connector 47">
            <a:extLst>
              <a:ext uri="{FF2B5EF4-FFF2-40B4-BE49-F238E27FC236}">
                <a16:creationId xmlns:a16="http://schemas.microsoft.com/office/drawing/2014/main" id="{45B9477E-57C5-4000-B3E2-EFC031542853}"/>
              </a:ext>
            </a:extLst>
          </p:cNvPr>
          <p:cNvCxnSpPr/>
          <p:nvPr/>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5352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84000">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14:bounceEnd="84000">
                                          <p:cBhvr additive="base">
                                            <p:cTn id="7" dur="2500" fill="hold"/>
                                            <p:tgtEl>
                                              <p:spTgt spid="24"/>
                                            </p:tgtEl>
                                            <p:attrNameLst>
                                              <p:attrName>ppt_x</p:attrName>
                                            </p:attrNameLst>
                                          </p:cBhvr>
                                          <p:tavLst>
                                            <p:tav tm="0">
                                              <p:val>
                                                <p:strVal val="1+#ppt_w/2"/>
                                              </p:val>
                                            </p:tav>
                                            <p:tav tm="100000">
                                              <p:val>
                                                <p:strVal val="#ppt_x"/>
                                              </p:val>
                                            </p:tav>
                                          </p:tavLst>
                                        </p:anim>
                                        <p:anim calcmode="lin" valueType="num" p14:bounceEnd="84000">
                                          <p:cBhvr additive="base">
                                            <p:cTn id="8" dur="2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84000">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14:bounceEnd="84000">
                                          <p:cBhvr additive="base">
                                            <p:cTn id="11" dur="2500" fill="hold"/>
                                            <p:tgtEl>
                                              <p:spTgt spid="25"/>
                                            </p:tgtEl>
                                            <p:attrNameLst>
                                              <p:attrName>ppt_x</p:attrName>
                                            </p:attrNameLst>
                                          </p:cBhvr>
                                          <p:tavLst>
                                            <p:tav tm="0">
                                              <p:val>
                                                <p:strVal val="1+#ppt_w/2"/>
                                              </p:val>
                                            </p:tav>
                                            <p:tav tm="100000">
                                              <p:val>
                                                <p:strVal val="#ppt_x"/>
                                              </p:val>
                                            </p:tav>
                                          </p:tavLst>
                                        </p:anim>
                                        <p:anim calcmode="lin" valueType="num" p14:bounceEnd="84000">
                                          <p:cBhvr additive="base">
                                            <p:cTn id="12" dur="2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84000">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14:bounceEnd="84000">
                                          <p:cBhvr additive="base">
                                            <p:cTn id="15" dur="2500" fill="hold"/>
                                            <p:tgtEl>
                                              <p:spTgt spid="26"/>
                                            </p:tgtEl>
                                            <p:attrNameLst>
                                              <p:attrName>ppt_x</p:attrName>
                                            </p:attrNameLst>
                                          </p:cBhvr>
                                          <p:tavLst>
                                            <p:tav tm="0">
                                              <p:val>
                                                <p:strVal val="1+#ppt_w/2"/>
                                              </p:val>
                                            </p:tav>
                                            <p:tav tm="100000">
                                              <p:val>
                                                <p:strVal val="#ppt_x"/>
                                              </p:val>
                                            </p:tav>
                                          </p:tavLst>
                                        </p:anim>
                                        <p:anim calcmode="lin" valueType="num" p14:bounceEnd="84000">
                                          <p:cBhvr additive="base">
                                            <p:cTn id="16" dur="2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84000">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14:bounceEnd="84000">
                                          <p:cBhvr additive="base">
                                            <p:cTn id="19" dur="2500" fill="hold"/>
                                            <p:tgtEl>
                                              <p:spTgt spid="13"/>
                                            </p:tgtEl>
                                            <p:attrNameLst>
                                              <p:attrName>ppt_x</p:attrName>
                                            </p:attrNameLst>
                                          </p:cBhvr>
                                          <p:tavLst>
                                            <p:tav tm="0">
                                              <p:val>
                                                <p:strVal val="1+#ppt_w/2"/>
                                              </p:val>
                                            </p:tav>
                                            <p:tav tm="100000">
                                              <p:val>
                                                <p:strVal val="#ppt_x"/>
                                              </p:val>
                                            </p:tav>
                                          </p:tavLst>
                                        </p:anim>
                                        <p:anim calcmode="lin" valueType="num" p14:bounceEnd="84000">
                                          <p:cBhvr additive="base">
                                            <p:cTn id="20" dur="2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14:presetBounceEnd="84000">
                                      <p:stCondLst>
                                        <p:cond delay="600"/>
                                      </p:stCondLst>
                                      <p:childTnLst>
                                        <p:set>
                                          <p:cBhvr>
                                            <p:cTn id="22" dur="1" fill="hold">
                                              <p:stCondLst>
                                                <p:cond delay="0"/>
                                              </p:stCondLst>
                                            </p:cTn>
                                            <p:tgtEl>
                                              <p:spTgt spid="14"/>
                                            </p:tgtEl>
                                            <p:attrNameLst>
                                              <p:attrName>style.visibility</p:attrName>
                                            </p:attrNameLst>
                                          </p:cBhvr>
                                          <p:to>
                                            <p:strVal val="visible"/>
                                          </p:to>
                                        </p:set>
                                        <p:anim calcmode="lin" valueType="num" p14:bounceEnd="84000">
                                          <p:cBhvr additive="base">
                                            <p:cTn id="23" dur="2500" fill="hold"/>
                                            <p:tgtEl>
                                              <p:spTgt spid="14"/>
                                            </p:tgtEl>
                                            <p:attrNameLst>
                                              <p:attrName>ppt_x</p:attrName>
                                            </p:attrNameLst>
                                          </p:cBhvr>
                                          <p:tavLst>
                                            <p:tav tm="0">
                                              <p:val>
                                                <p:strVal val="1+#ppt_w/2"/>
                                              </p:val>
                                            </p:tav>
                                            <p:tav tm="100000">
                                              <p:val>
                                                <p:strVal val="#ppt_x"/>
                                              </p:val>
                                            </p:tav>
                                          </p:tavLst>
                                        </p:anim>
                                        <p:anim calcmode="lin" valueType="num" p14:bounceEnd="84000">
                                          <p:cBhvr additive="base">
                                            <p:cTn id="24" dur="2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84000">
                                      <p:stCondLst>
                                        <p:cond delay="700"/>
                                      </p:stCondLst>
                                      <p:childTnLst>
                                        <p:set>
                                          <p:cBhvr>
                                            <p:cTn id="26" dur="1" fill="hold">
                                              <p:stCondLst>
                                                <p:cond delay="0"/>
                                              </p:stCondLst>
                                            </p:cTn>
                                            <p:tgtEl>
                                              <p:spTgt spid="34"/>
                                            </p:tgtEl>
                                            <p:attrNameLst>
                                              <p:attrName>style.visibility</p:attrName>
                                            </p:attrNameLst>
                                          </p:cBhvr>
                                          <p:to>
                                            <p:strVal val="visible"/>
                                          </p:to>
                                        </p:set>
                                        <p:anim calcmode="lin" valueType="num" p14:bounceEnd="84000">
                                          <p:cBhvr additive="base">
                                            <p:cTn id="27" dur="2500" fill="hold"/>
                                            <p:tgtEl>
                                              <p:spTgt spid="34"/>
                                            </p:tgtEl>
                                            <p:attrNameLst>
                                              <p:attrName>ppt_x</p:attrName>
                                            </p:attrNameLst>
                                          </p:cBhvr>
                                          <p:tavLst>
                                            <p:tav tm="0">
                                              <p:val>
                                                <p:strVal val="1+#ppt_w/2"/>
                                              </p:val>
                                            </p:tav>
                                            <p:tav tm="100000">
                                              <p:val>
                                                <p:strVal val="#ppt_x"/>
                                              </p:val>
                                            </p:tav>
                                          </p:tavLst>
                                        </p:anim>
                                        <p:anim calcmode="lin" valueType="num" p14:bounceEnd="84000">
                                          <p:cBhvr additive="base">
                                            <p:cTn id="28" dur="2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13" grpId="0"/>
          <p:bldP spid="14"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500" fill="hold"/>
                                            <p:tgtEl>
                                              <p:spTgt spid="24"/>
                                            </p:tgtEl>
                                            <p:attrNameLst>
                                              <p:attrName>ppt_x</p:attrName>
                                            </p:attrNameLst>
                                          </p:cBhvr>
                                          <p:tavLst>
                                            <p:tav tm="0">
                                              <p:val>
                                                <p:strVal val="1+#ppt_w/2"/>
                                              </p:val>
                                            </p:tav>
                                            <p:tav tm="100000">
                                              <p:val>
                                                <p:strVal val="#ppt_x"/>
                                              </p:val>
                                            </p:tav>
                                          </p:tavLst>
                                        </p:anim>
                                        <p:anim calcmode="lin" valueType="num">
                                          <p:cBhvr additive="base">
                                            <p:cTn id="8" dur="2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2500" fill="hold"/>
                                            <p:tgtEl>
                                              <p:spTgt spid="25"/>
                                            </p:tgtEl>
                                            <p:attrNameLst>
                                              <p:attrName>ppt_x</p:attrName>
                                            </p:attrNameLst>
                                          </p:cBhvr>
                                          <p:tavLst>
                                            <p:tav tm="0">
                                              <p:val>
                                                <p:strVal val="1+#ppt_w/2"/>
                                              </p:val>
                                            </p:tav>
                                            <p:tav tm="100000">
                                              <p:val>
                                                <p:strVal val="#ppt_x"/>
                                              </p:val>
                                            </p:tav>
                                          </p:tavLst>
                                        </p:anim>
                                        <p:anim calcmode="lin" valueType="num">
                                          <p:cBhvr additive="base">
                                            <p:cTn id="12" dur="2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2500" fill="hold"/>
                                            <p:tgtEl>
                                              <p:spTgt spid="26"/>
                                            </p:tgtEl>
                                            <p:attrNameLst>
                                              <p:attrName>ppt_x</p:attrName>
                                            </p:attrNameLst>
                                          </p:cBhvr>
                                          <p:tavLst>
                                            <p:tav tm="0">
                                              <p:val>
                                                <p:strVal val="1+#ppt_w/2"/>
                                              </p:val>
                                            </p:tav>
                                            <p:tav tm="100000">
                                              <p:val>
                                                <p:strVal val="#ppt_x"/>
                                              </p:val>
                                            </p:tav>
                                          </p:tavLst>
                                        </p:anim>
                                        <p:anim calcmode="lin" valueType="num">
                                          <p:cBhvr additive="base">
                                            <p:cTn id="16" dur="2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500" fill="hold"/>
                                            <p:tgtEl>
                                              <p:spTgt spid="13"/>
                                            </p:tgtEl>
                                            <p:attrNameLst>
                                              <p:attrName>ppt_x</p:attrName>
                                            </p:attrNameLst>
                                          </p:cBhvr>
                                          <p:tavLst>
                                            <p:tav tm="0">
                                              <p:val>
                                                <p:strVal val="1+#ppt_w/2"/>
                                              </p:val>
                                            </p:tav>
                                            <p:tav tm="100000">
                                              <p:val>
                                                <p:strVal val="#ppt_x"/>
                                              </p:val>
                                            </p:tav>
                                          </p:tavLst>
                                        </p:anim>
                                        <p:anim calcmode="lin" valueType="num">
                                          <p:cBhvr additive="base">
                                            <p:cTn id="20" dur="250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6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2500" fill="hold"/>
                                            <p:tgtEl>
                                              <p:spTgt spid="14"/>
                                            </p:tgtEl>
                                            <p:attrNameLst>
                                              <p:attrName>ppt_x</p:attrName>
                                            </p:attrNameLst>
                                          </p:cBhvr>
                                          <p:tavLst>
                                            <p:tav tm="0">
                                              <p:val>
                                                <p:strVal val="1+#ppt_w/2"/>
                                              </p:val>
                                            </p:tav>
                                            <p:tav tm="100000">
                                              <p:val>
                                                <p:strVal val="#ppt_x"/>
                                              </p:val>
                                            </p:tav>
                                          </p:tavLst>
                                        </p:anim>
                                        <p:anim calcmode="lin" valueType="num">
                                          <p:cBhvr additive="base">
                                            <p:cTn id="24" dur="2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7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2500" fill="hold"/>
                                            <p:tgtEl>
                                              <p:spTgt spid="34"/>
                                            </p:tgtEl>
                                            <p:attrNameLst>
                                              <p:attrName>ppt_x</p:attrName>
                                            </p:attrNameLst>
                                          </p:cBhvr>
                                          <p:tavLst>
                                            <p:tav tm="0">
                                              <p:val>
                                                <p:strVal val="1+#ppt_w/2"/>
                                              </p:val>
                                            </p:tav>
                                            <p:tav tm="100000">
                                              <p:val>
                                                <p:strVal val="#ppt_x"/>
                                              </p:val>
                                            </p:tav>
                                          </p:tavLst>
                                        </p:anim>
                                        <p:anim calcmode="lin" valueType="num">
                                          <p:cBhvr additive="base">
                                            <p:cTn id="28" dur="2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6" grpId="0" animBg="1"/>
          <p:bldP spid="13" grpId="0"/>
          <p:bldP spid="14" grpId="0"/>
          <p:bldP spid="3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D20200F8-B5D1-4255-BC2D-6967DD1F4ED3}"/>
              </a:ext>
            </a:extLst>
          </p:cNvPr>
          <p:cNvSpPr>
            <a:spLocks noGrp="1"/>
          </p:cNvSpPr>
          <p:nvPr>
            <p:ph type="pic" sz="quarter" idx="15"/>
          </p:nvPr>
        </p:nvSpPr>
        <p:spPr/>
      </p:sp>
      <p:sp>
        <p:nvSpPr>
          <p:cNvPr id="46" name="Picture Placeholder 45">
            <a:extLst>
              <a:ext uri="{FF2B5EF4-FFF2-40B4-BE49-F238E27FC236}">
                <a16:creationId xmlns:a16="http://schemas.microsoft.com/office/drawing/2014/main" id="{3BC2B4C6-0FC9-493D-A11F-603F33552ADD}"/>
              </a:ext>
            </a:extLst>
          </p:cNvPr>
          <p:cNvSpPr>
            <a:spLocks noGrp="1"/>
          </p:cNvSpPr>
          <p:nvPr>
            <p:ph type="pic" sz="quarter" idx="14"/>
          </p:nvPr>
        </p:nvSpPr>
        <p:spPr/>
      </p:sp>
      <p:sp>
        <p:nvSpPr>
          <p:cNvPr id="48" name="Picture Placeholder 47">
            <a:extLst>
              <a:ext uri="{FF2B5EF4-FFF2-40B4-BE49-F238E27FC236}">
                <a16:creationId xmlns:a16="http://schemas.microsoft.com/office/drawing/2014/main" id="{C9D73B85-0B1E-4CB5-9138-45F13161F01B}"/>
              </a:ext>
            </a:extLst>
          </p:cNvPr>
          <p:cNvSpPr>
            <a:spLocks noGrp="1"/>
          </p:cNvSpPr>
          <p:nvPr>
            <p:ph type="pic" sz="quarter" idx="13"/>
          </p:nvPr>
        </p:nvSpPr>
        <p:spPr/>
      </p:sp>
      <p:sp>
        <p:nvSpPr>
          <p:cNvPr id="15" name="TextBox 14">
            <a:extLst>
              <a:ext uri="{FF2B5EF4-FFF2-40B4-BE49-F238E27FC236}">
                <a16:creationId xmlns:a16="http://schemas.microsoft.com/office/drawing/2014/main" id="{699903A3-CA2D-45B0-BBFE-3C9F663D5326}"/>
              </a:ext>
            </a:extLst>
          </p:cNvPr>
          <p:cNvSpPr txBox="1"/>
          <p:nvPr/>
        </p:nvSpPr>
        <p:spPr>
          <a:xfrm>
            <a:off x="7724544" y="2151368"/>
            <a:ext cx="8938086" cy="193899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FDEB"/>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pic>
        <p:nvPicPr>
          <p:cNvPr id="31" name="Picture 30">
            <a:extLst>
              <a:ext uri="{FF2B5EF4-FFF2-40B4-BE49-F238E27FC236}">
                <a16:creationId xmlns:a16="http://schemas.microsoft.com/office/drawing/2014/main" id="{225E78A9-9BCC-40C8-8D78-6B833E8AFFB2}"/>
              </a:ext>
            </a:extLst>
          </p:cNvPr>
          <p:cNvPicPr>
            <a:picLocks noChangeAspect="1"/>
          </p:cNvPicPr>
          <p:nvPr/>
        </p:nvPicPr>
        <p:blipFill rotWithShape="1">
          <a:blip r:embed="rId2">
            <a:extLst>
              <a:ext uri="{28A0092B-C50C-407E-A947-70E740481C1C}">
                <a14:useLocalDpi xmlns:a14="http://schemas.microsoft.com/office/drawing/2010/main" val="0"/>
              </a:ext>
            </a:extLst>
          </a:blip>
          <a:srcRect l="6081" t="10332" r="66828" b="11218"/>
          <a:stretch/>
        </p:blipFill>
        <p:spPr>
          <a:xfrm>
            <a:off x="1234616" y="5810864"/>
            <a:ext cx="6600619" cy="14335433"/>
          </a:xfrm>
          <a:prstGeom prst="rect">
            <a:avLst/>
          </a:prstGeom>
        </p:spPr>
      </p:pic>
      <p:pic>
        <p:nvPicPr>
          <p:cNvPr id="32" name="Picture 31">
            <a:extLst>
              <a:ext uri="{FF2B5EF4-FFF2-40B4-BE49-F238E27FC236}">
                <a16:creationId xmlns:a16="http://schemas.microsoft.com/office/drawing/2014/main" id="{62C2E373-5066-4C34-992F-BE040266DCE3}"/>
              </a:ext>
            </a:extLst>
          </p:cNvPr>
          <p:cNvPicPr>
            <a:picLocks noChangeAspect="1"/>
          </p:cNvPicPr>
          <p:nvPr/>
        </p:nvPicPr>
        <p:blipFill rotWithShape="1">
          <a:blip r:embed="rId3">
            <a:extLst>
              <a:ext uri="{28A0092B-C50C-407E-A947-70E740481C1C}">
                <a14:useLocalDpi xmlns:a14="http://schemas.microsoft.com/office/drawing/2010/main" val="0"/>
              </a:ext>
            </a:extLst>
          </a:blip>
          <a:srcRect l="34217" t="10378" r="34761" b="11097"/>
          <a:stretch/>
        </p:blipFill>
        <p:spPr>
          <a:xfrm>
            <a:off x="8395140" y="5899355"/>
            <a:ext cx="7551174" cy="14335433"/>
          </a:xfrm>
          <a:prstGeom prst="rect">
            <a:avLst/>
          </a:prstGeom>
        </p:spPr>
      </p:pic>
      <p:pic>
        <p:nvPicPr>
          <p:cNvPr id="33" name="Picture 32">
            <a:extLst>
              <a:ext uri="{FF2B5EF4-FFF2-40B4-BE49-F238E27FC236}">
                <a16:creationId xmlns:a16="http://schemas.microsoft.com/office/drawing/2014/main" id="{84F0E6B0-6433-4320-9C22-1CF1C3FFC7A8}"/>
              </a:ext>
            </a:extLst>
          </p:cNvPr>
          <p:cNvPicPr>
            <a:picLocks noChangeAspect="1"/>
          </p:cNvPicPr>
          <p:nvPr/>
        </p:nvPicPr>
        <p:blipFill rotWithShape="1">
          <a:blip r:embed="rId3">
            <a:extLst>
              <a:ext uri="{28A0092B-C50C-407E-A947-70E740481C1C}">
                <a14:useLocalDpi xmlns:a14="http://schemas.microsoft.com/office/drawing/2010/main" val="0"/>
              </a:ext>
            </a:extLst>
          </a:blip>
          <a:srcRect l="65828" t="10378" r="7055" b="11097"/>
          <a:stretch/>
        </p:blipFill>
        <p:spPr>
          <a:xfrm>
            <a:off x="16629524" y="5810864"/>
            <a:ext cx="6600619" cy="14335433"/>
          </a:xfrm>
          <a:prstGeom prst="rect">
            <a:avLst/>
          </a:prstGeom>
        </p:spPr>
      </p:pic>
    </p:spTree>
    <p:extLst>
      <p:ext uri="{BB962C8B-B14F-4D97-AF65-F5344CB8AC3E}">
        <p14:creationId xmlns:p14="http://schemas.microsoft.com/office/powerpoint/2010/main" val="34846348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14:presetBounceEnd="80000">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14:bounceEnd="80000">
                                          <p:cBhvr additive="base">
                                            <p:cTn id="11" dur="2500" fill="hold"/>
                                            <p:tgtEl>
                                              <p:spTgt spid="32"/>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0000">
                                      <p:stCondLst>
                                        <p:cond delay="200"/>
                                      </p:stCondLst>
                                      <p:childTnLst>
                                        <p:set>
                                          <p:cBhvr>
                                            <p:cTn id="14" dur="1" fill="hold">
                                              <p:stCondLst>
                                                <p:cond delay="0"/>
                                              </p:stCondLst>
                                            </p:cTn>
                                            <p:tgtEl>
                                              <p:spTgt spid="31"/>
                                            </p:tgtEl>
                                            <p:attrNameLst>
                                              <p:attrName>style.visibility</p:attrName>
                                            </p:attrNameLst>
                                          </p:cBhvr>
                                          <p:to>
                                            <p:strVal val="visible"/>
                                          </p:to>
                                        </p:set>
                                        <p:anim calcmode="lin" valueType="num" p14:bounceEnd="80000">
                                          <p:cBhvr additive="base">
                                            <p:cTn id="15"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80000">
                                      <p:stCondLst>
                                        <p:cond delay="400"/>
                                      </p:stCondLst>
                                      <p:childTnLst>
                                        <p:set>
                                          <p:cBhvr>
                                            <p:cTn id="18" dur="1" fill="hold">
                                              <p:stCondLst>
                                                <p:cond delay="0"/>
                                              </p:stCondLst>
                                            </p:cTn>
                                            <p:tgtEl>
                                              <p:spTgt spid="33"/>
                                            </p:tgtEl>
                                            <p:attrNameLst>
                                              <p:attrName>style.visibility</p:attrName>
                                            </p:attrNameLst>
                                          </p:cBhvr>
                                          <p:to>
                                            <p:strVal val="visible"/>
                                          </p:to>
                                        </p:set>
                                        <p:anim calcmode="lin" valueType="num" p14:bounceEnd="80000">
                                          <p:cBhvr additive="base">
                                            <p:cTn id="19" dur="2500" fill="hold"/>
                                            <p:tgtEl>
                                              <p:spTgt spid="33"/>
                                            </p:tgtEl>
                                            <p:attrNameLst>
                                              <p:attrName>ppt_x</p:attrName>
                                            </p:attrNameLst>
                                          </p:cBhvr>
                                          <p:tavLst>
                                            <p:tav tm="0">
                                              <p:val>
                                                <p:strVal val="#ppt_x"/>
                                              </p:val>
                                            </p:tav>
                                            <p:tav tm="100000">
                                              <p:val>
                                                <p:strVal val="#ppt_x"/>
                                              </p:val>
                                            </p:tav>
                                          </p:tavLst>
                                        </p:anim>
                                        <p:anim calcmode="lin" valueType="num" p14:bounceEnd="80000">
                                          <p:cBhvr additive="base">
                                            <p:cTn id="20" dur="2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2500" fill="hold"/>
                                            <p:tgtEl>
                                              <p:spTgt spid="32"/>
                                            </p:tgtEl>
                                            <p:attrNameLst>
                                              <p:attrName>ppt_x</p:attrName>
                                            </p:attrNameLst>
                                          </p:cBhvr>
                                          <p:tavLst>
                                            <p:tav tm="0">
                                              <p:val>
                                                <p:strVal val="#ppt_x"/>
                                              </p:val>
                                            </p:tav>
                                            <p:tav tm="100000">
                                              <p:val>
                                                <p:strVal val="#ppt_x"/>
                                              </p:val>
                                            </p:tav>
                                          </p:tavLst>
                                        </p:anim>
                                        <p:anim calcmode="lin" valueType="num">
                                          <p:cBhvr additive="base">
                                            <p:cTn id="12" dur="2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2500" fill="hold"/>
                                            <p:tgtEl>
                                              <p:spTgt spid="31"/>
                                            </p:tgtEl>
                                            <p:attrNameLst>
                                              <p:attrName>ppt_x</p:attrName>
                                            </p:attrNameLst>
                                          </p:cBhvr>
                                          <p:tavLst>
                                            <p:tav tm="0">
                                              <p:val>
                                                <p:strVal val="#ppt_x"/>
                                              </p:val>
                                            </p:tav>
                                            <p:tav tm="100000">
                                              <p:val>
                                                <p:strVal val="#ppt_x"/>
                                              </p:val>
                                            </p:tav>
                                          </p:tavLst>
                                        </p:anim>
                                        <p:anim calcmode="lin" valueType="num">
                                          <p:cBhvr additive="base">
                                            <p:cTn id="16" dur="2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2500" fill="hold"/>
                                            <p:tgtEl>
                                              <p:spTgt spid="33"/>
                                            </p:tgtEl>
                                            <p:attrNameLst>
                                              <p:attrName>ppt_x</p:attrName>
                                            </p:attrNameLst>
                                          </p:cBhvr>
                                          <p:tavLst>
                                            <p:tav tm="0">
                                              <p:val>
                                                <p:strVal val="#ppt_x"/>
                                              </p:val>
                                            </p:tav>
                                            <p:tav tm="100000">
                                              <p:val>
                                                <p:strVal val="#ppt_x"/>
                                              </p:val>
                                            </p:tav>
                                          </p:tavLst>
                                        </p:anim>
                                        <p:anim calcmode="lin" valueType="num">
                                          <p:cBhvr additive="base">
                                            <p:cTn id="20" dur="2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5CCCD509-BAFE-4E79-9C94-D5E0C2054455}"/>
              </a:ext>
            </a:extLst>
          </p:cNvPr>
          <p:cNvGrpSpPr/>
          <p:nvPr/>
        </p:nvGrpSpPr>
        <p:grpSpPr>
          <a:xfrm>
            <a:off x="-7934630" y="-6335756"/>
            <a:ext cx="26702975" cy="23401394"/>
            <a:chOff x="-7934630" y="-6335756"/>
            <a:chExt cx="26702975" cy="23401394"/>
          </a:xfrm>
        </p:grpSpPr>
        <p:pic>
          <p:nvPicPr>
            <p:cNvPr id="18" name="Picture 17">
              <a:extLst>
                <a:ext uri="{FF2B5EF4-FFF2-40B4-BE49-F238E27FC236}">
                  <a16:creationId xmlns:a16="http://schemas.microsoft.com/office/drawing/2014/main" id="{D7FAEE21-0487-4524-BB2E-BED7ED8C4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630" y="-6335756"/>
              <a:ext cx="26702975" cy="23401394"/>
            </a:xfrm>
            <a:prstGeom prst="rect">
              <a:avLst/>
            </a:prstGeom>
          </p:spPr>
        </p:pic>
        <p:pic>
          <p:nvPicPr>
            <p:cNvPr id="11" name="Picture 10">
              <a:extLst>
                <a:ext uri="{FF2B5EF4-FFF2-40B4-BE49-F238E27FC236}">
                  <a16:creationId xmlns:a16="http://schemas.microsoft.com/office/drawing/2014/main" id="{92D647BD-1F82-4385-B92C-D1541EC54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63" y="352885"/>
              <a:ext cx="18288000" cy="13716000"/>
            </a:xfrm>
            <a:prstGeom prst="rect">
              <a:avLst/>
            </a:prstGeom>
          </p:spPr>
        </p:pic>
      </p:grpSp>
      <p:sp>
        <p:nvSpPr>
          <p:cNvPr id="20" name="Picture Placeholder 19">
            <a:extLst>
              <a:ext uri="{FF2B5EF4-FFF2-40B4-BE49-F238E27FC236}">
                <a16:creationId xmlns:a16="http://schemas.microsoft.com/office/drawing/2014/main" id="{779D1961-E7C8-4A21-AFFC-005C146EB4AE}"/>
              </a:ext>
            </a:extLst>
          </p:cNvPr>
          <p:cNvSpPr>
            <a:spLocks noGrp="1"/>
          </p:cNvSpPr>
          <p:nvPr>
            <p:ph type="pic" sz="quarter" idx="14"/>
          </p:nvPr>
        </p:nvSpPr>
        <p:spPr/>
      </p:sp>
      <p:sp>
        <p:nvSpPr>
          <p:cNvPr id="23" name="TextBox 22">
            <a:extLst>
              <a:ext uri="{FF2B5EF4-FFF2-40B4-BE49-F238E27FC236}">
                <a16:creationId xmlns:a16="http://schemas.microsoft.com/office/drawing/2014/main" id="{560A5CE3-5E03-4DC2-A392-8F58DF6CEA08}"/>
              </a:ext>
            </a:extLst>
          </p:cNvPr>
          <p:cNvSpPr txBox="1"/>
          <p:nvPr/>
        </p:nvSpPr>
        <p:spPr>
          <a:xfrm>
            <a:off x="13940437" y="4035474"/>
            <a:ext cx="8472208"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00FDEB"/>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Tree>
    <p:extLst>
      <p:ext uri="{BB962C8B-B14F-4D97-AF65-F5344CB8AC3E}">
        <p14:creationId xmlns:p14="http://schemas.microsoft.com/office/powerpoint/2010/main" val="15406514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80000">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14:bounceEnd="80000">
                                          <p:cBhvr additive="base">
                                            <p:cTn id="11" dur="2500" fill="hold"/>
                                            <p:tgtEl>
                                              <p:spTgt spid="24"/>
                                            </p:tgtEl>
                                            <p:attrNameLst>
                                              <p:attrName>ppt_x</p:attrName>
                                            </p:attrNameLst>
                                          </p:cBhvr>
                                          <p:tavLst>
                                            <p:tav tm="0">
                                              <p:val>
                                                <p:strVal val="0-#ppt_w/2"/>
                                              </p:val>
                                            </p:tav>
                                            <p:tav tm="100000">
                                              <p:val>
                                                <p:strVal val="#ppt_x"/>
                                              </p:val>
                                            </p:tav>
                                          </p:tavLst>
                                        </p:anim>
                                        <p:anim calcmode="lin" valueType="num" p14:bounceEnd="80000">
                                          <p:cBhvr additive="base">
                                            <p:cTn id="12" dur="2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500" fill="hold"/>
                                            <p:tgtEl>
                                              <p:spTgt spid="24"/>
                                            </p:tgtEl>
                                            <p:attrNameLst>
                                              <p:attrName>ppt_x</p:attrName>
                                            </p:attrNameLst>
                                          </p:cBhvr>
                                          <p:tavLst>
                                            <p:tav tm="0">
                                              <p:val>
                                                <p:strVal val="0-#ppt_w/2"/>
                                              </p:val>
                                            </p:tav>
                                            <p:tav tm="100000">
                                              <p:val>
                                                <p:strVal val="#ppt_x"/>
                                              </p:val>
                                            </p:tav>
                                          </p:tavLst>
                                        </p:anim>
                                        <p:anim calcmode="lin" valueType="num">
                                          <p:cBhvr additive="base">
                                            <p:cTn id="12" dur="2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C2D0EA9B-6491-42E0-A0B4-5DB9085E646A}"/>
              </a:ext>
            </a:extLst>
          </p:cNvPr>
          <p:cNvGrpSpPr/>
          <p:nvPr/>
        </p:nvGrpSpPr>
        <p:grpSpPr>
          <a:xfrm>
            <a:off x="3897002" y="-7202439"/>
            <a:ext cx="26702976" cy="23401395"/>
            <a:chOff x="3897002" y="-7202439"/>
            <a:chExt cx="26702976" cy="23401395"/>
          </a:xfrm>
        </p:grpSpPr>
        <p:pic>
          <p:nvPicPr>
            <p:cNvPr id="31" name="Picture 30">
              <a:extLst>
                <a:ext uri="{FF2B5EF4-FFF2-40B4-BE49-F238E27FC236}">
                  <a16:creationId xmlns:a16="http://schemas.microsoft.com/office/drawing/2014/main" id="{8FF5F684-3B59-40E6-9492-66DF4C8550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002" y="-7202439"/>
              <a:ext cx="26702976" cy="23401395"/>
            </a:xfrm>
            <a:prstGeom prst="rect">
              <a:avLst/>
            </a:prstGeom>
          </p:spPr>
        </p:pic>
        <p:pic>
          <p:nvPicPr>
            <p:cNvPr id="32" name="Picture 31">
              <a:extLst>
                <a:ext uri="{FF2B5EF4-FFF2-40B4-BE49-F238E27FC236}">
                  <a16:creationId xmlns:a16="http://schemas.microsoft.com/office/drawing/2014/main" id="{3D3F7EFC-AC4C-4037-B213-5F285239D0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73648" y="1810351"/>
              <a:ext cx="13740045" cy="10305033"/>
            </a:xfrm>
            <a:prstGeom prst="rect">
              <a:avLst/>
            </a:prstGeom>
          </p:spPr>
        </p:pic>
      </p:grpSp>
      <p:grpSp>
        <p:nvGrpSpPr>
          <p:cNvPr id="38" name="Group 37">
            <a:extLst>
              <a:ext uri="{FF2B5EF4-FFF2-40B4-BE49-F238E27FC236}">
                <a16:creationId xmlns:a16="http://schemas.microsoft.com/office/drawing/2014/main" id="{21FAF1B3-9EAE-42E3-BCAF-19673FB3B142}"/>
              </a:ext>
            </a:extLst>
          </p:cNvPr>
          <p:cNvGrpSpPr/>
          <p:nvPr/>
        </p:nvGrpSpPr>
        <p:grpSpPr>
          <a:xfrm>
            <a:off x="-3924963" y="-7202439"/>
            <a:ext cx="26702976" cy="23401395"/>
            <a:chOff x="-3924963" y="-7202439"/>
            <a:chExt cx="26702976" cy="23401395"/>
          </a:xfrm>
        </p:grpSpPr>
        <p:pic>
          <p:nvPicPr>
            <p:cNvPr id="28" name="Picture 27">
              <a:extLst>
                <a:ext uri="{FF2B5EF4-FFF2-40B4-BE49-F238E27FC236}">
                  <a16:creationId xmlns:a16="http://schemas.microsoft.com/office/drawing/2014/main" id="{64D52C2E-D33C-46A7-A063-4BC52A602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963" y="-7202439"/>
              <a:ext cx="26702976" cy="23401395"/>
            </a:xfrm>
            <a:prstGeom prst="rect">
              <a:avLst/>
            </a:prstGeom>
          </p:spPr>
        </p:pic>
        <p:pic>
          <p:nvPicPr>
            <p:cNvPr id="29" name="Picture 28">
              <a:extLst>
                <a:ext uri="{FF2B5EF4-FFF2-40B4-BE49-F238E27FC236}">
                  <a16:creationId xmlns:a16="http://schemas.microsoft.com/office/drawing/2014/main" id="{8F28ACBE-AD1F-4BDC-9A80-FE882A1C8D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51683" y="1810351"/>
              <a:ext cx="13740045" cy="10305033"/>
            </a:xfrm>
            <a:prstGeom prst="rect">
              <a:avLst/>
            </a:prstGeom>
          </p:spPr>
        </p:pic>
      </p:grpSp>
      <p:grpSp>
        <p:nvGrpSpPr>
          <p:cNvPr id="37" name="Group 36">
            <a:extLst>
              <a:ext uri="{FF2B5EF4-FFF2-40B4-BE49-F238E27FC236}">
                <a16:creationId xmlns:a16="http://schemas.microsoft.com/office/drawing/2014/main" id="{E20F02EA-2591-485A-8E25-E7185D4E9251}"/>
              </a:ext>
            </a:extLst>
          </p:cNvPr>
          <p:cNvGrpSpPr/>
          <p:nvPr/>
        </p:nvGrpSpPr>
        <p:grpSpPr>
          <a:xfrm>
            <a:off x="-8411248" y="-7202439"/>
            <a:ext cx="23664560" cy="23401395"/>
            <a:chOff x="-8411248" y="-7202439"/>
            <a:chExt cx="23664560" cy="23401395"/>
          </a:xfrm>
        </p:grpSpPr>
        <p:pic>
          <p:nvPicPr>
            <p:cNvPr id="18" name="Picture 17">
              <a:extLst>
                <a:ext uri="{FF2B5EF4-FFF2-40B4-BE49-F238E27FC236}">
                  <a16:creationId xmlns:a16="http://schemas.microsoft.com/office/drawing/2014/main" id="{D7FAEE21-0487-4524-BB2E-BED7ED8C4BE5}"/>
                </a:ext>
              </a:extLst>
            </p:cNvPr>
            <p:cNvPicPr>
              <a:picLocks noChangeAspect="1"/>
            </p:cNvPicPr>
            <p:nvPr/>
          </p:nvPicPr>
          <p:blipFill rotWithShape="1">
            <a:blip r:embed="rId2">
              <a:extLst>
                <a:ext uri="{28A0092B-C50C-407E-A947-70E740481C1C}">
                  <a14:useLocalDpi xmlns:a14="http://schemas.microsoft.com/office/drawing/2010/main" val="0"/>
                </a:ext>
              </a:extLst>
            </a:blip>
            <a:srcRect l="11379"/>
            <a:stretch/>
          </p:blipFill>
          <p:spPr>
            <a:xfrm>
              <a:off x="-8411248" y="-7202439"/>
              <a:ext cx="23664560" cy="23401395"/>
            </a:xfrm>
            <a:prstGeom prst="rect">
              <a:avLst/>
            </a:prstGeom>
          </p:spPr>
        </p:pic>
        <p:pic>
          <p:nvPicPr>
            <p:cNvPr id="3" name="Picture 2">
              <a:extLst>
                <a:ext uri="{FF2B5EF4-FFF2-40B4-BE49-F238E27FC236}">
                  <a16:creationId xmlns:a16="http://schemas.microsoft.com/office/drawing/2014/main" id="{A51F2854-5999-487E-AE79-7680FA2548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grpSp>
      <p:sp>
        <p:nvSpPr>
          <p:cNvPr id="34" name="Picture Placeholder 33">
            <a:extLst>
              <a:ext uri="{FF2B5EF4-FFF2-40B4-BE49-F238E27FC236}">
                <a16:creationId xmlns:a16="http://schemas.microsoft.com/office/drawing/2014/main" id="{161DBA8E-9265-41E4-8F20-0D1E532C1675}"/>
              </a:ext>
            </a:extLst>
          </p:cNvPr>
          <p:cNvSpPr>
            <a:spLocks noGrp="1"/>
          </p:cNvSpPr>
          <p:nvPr>
            <p:ph type="pic" sz="quarter" idx="19"/>
          </p:nvPr>
        </p:nvSpPr>
        <p:spPr/>
      </p:sp>
      <p:sp>
        <p:nvSpPr>
          <p:cNvPr id="35" name="Picture Placeholder 34">
            <a:extLst>
              <a:ext uri="{FF2B5EF4-FFF2-40B4-BE49-F238E27FC236}">
                <a16:creationId xmlns:a16="http://schemas.microsoft.com/office/drawing/2014/main" id="{E1D96918-496C-4FCF-B34D-17A147E408CD}"/>
              </a:ext>
            </a:extLst>
          </p:cNvPr>
          <p:cNvSpPr>
            <a:spLocks noGrp="1"/>
          </p:cNvSpPr>
          <p:nvPr>
            <p:ph type="pic" sz="quarter" idx="20"/>
          </p:nvPr>
        </p:nvSpPr>
        <p:spPr/>
      </p:sp>
      <p:sp>
        <p:nvSpPr>
          <p:cNvPr id="36" name="Picture Placeholder 35">
            <a:extLst>
              <a:ext uri="{FF2B5EF4-FFF2-40B4-BE49-F238E27FC236}">
                <a16:creationId xmlns:a16="http://schemas.microsoft.com/office/drawing/2014/main" id="{8487A587-5C9D-4775-BE62-A3B3AD8D5980}"/>
              </a:ext>
            </a:extLst>
          </p:cNvPr>
          <p:cNvSpPr>
            <a:spLocks noGrp="1"/>
          </p:cNvSpPr>
          <p:nvPr>
            <p:ph type="pic" sz="quarter" idx="21"/>
          </p:nvPr>
        </p:nvSpPr>
        <p:spPr/>
      </p:sp>
    </p:spTree>
    <p:extLst>
      <p:ext uri="{BB962C8B-B14F-4D97-AF65-F5344CB8AC3E}">
        <p14:creationId xmlns:p14="http://schemas.microsoft.com/office/powerpoint/2010/main" val="68704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500" fill="hold"/>
                                        <p:tgtEl>
                                          <p:spTgt spid="38"/>
                                        </p:tgtEl>
                                        <p:attrNameLst>
                                          <p:attrName>ppt_x</p:attrName>
                                        </p:attrNameLst>
                                      </p:cBhvr>
                                      <p:tavLst>
                                        <p:tav tm="0">
                                          <p:val>
                                            <p:strVal val="1+#ppt_w/2"/>
                                          </p:val>
                                        </p:tav>
                                        <p:tav tm="100000">
                                          <p:val>
                                            <p:strVal val="#ppt_x"/>
                                          </p:val>
                                        </p:tav>
                                      </p:tavLst>
                                    </p:anim>
                                    <p:anim calcmode="lin" valueType="num">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1+#ppt_w/2"/>
                                          </p:val>
                                        </p:tav>
                                        <p:tav tm="100000">
                                          <p:val>
                                            <p:strVal val="#ppt_x"/>
                                          </p:val>
                                        </p:tav>
                                      </p:tavLst>
                                    </p:anim>
                                    <p:anim calcmode="lin" valueType="num">
                                      <p:cBhvr additive="base">
                                        <p:cTn id="16" dur="1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9266-590A-465A-BCF5-3B8F0E5B0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52" y="6768044"/>
            <a:ext cx="15114049" cy="11335537"/>
          </a:xfrm>
          <a:prstGeom prst="rect">
            <a:avLst/>
          </a:prstGeom>
        </p:spPr>
      </p:pic>
      <p:pic>
        <p:nvPicPr>
          <p:cNvPr id="27" name="Picture 26">
            <a:extLst>
              <a:ext uri="{FF2B5EF4-FFF2-40B4-BE49-F238E27FC236}">
                <a16:creationId xmlns:a16="http://schemas.microsoft.com/office/drawing/2014/main" id="{499D3765-C732-4C96-A431-23A53AD5D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540" y="-2081619"/>
            <a:ext cx="15114049" cy="11335537"/>
          </a:xfrm>
          <a:prstGeom prst="rect">
            <a:avLst/>
          </a:prstGeom>
        </p:spPr>
      </p:pic>
      <p:pic>
        <p:nvPicPr>
          <p:cNvPr id="28" name="Picture 27">
            <a:extLst>
              <a:ext uri="{FF2B5EF4-FFF2-40B4-BE49-F238E27FC236}">
                <a16:creationId xmlns:a16="http://schemas.microsoft.com/office/drawing/2014/main" id="{C7F1A10C-0D34-4DF9-8976-9F201E061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897" y="15539187"/>
            <a:ext cx="15114049" cy="11335537"/>
          </a:xfrm>
          <a:prstGeom prst="rect">
            <a:avLst/>
          </a:prstGeom>
        </p:spPr>
      </p:pic>
      <p:pic>
        <p:nvPicPr>
          <p:cNvPr id="30" name="Picture 29">
            <a:extLst>
              <a:ext uri="{FF2B5EF4-FFF2-40B4-BE49-F238E27FC236}">
                <a16:creationId xmlns:a16="http://schemas.microsoft.com/office/drawing/2014/main" id="{57FB8D4D-13D2-4572-92D3-CF9A2A22C2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99848" y="4678"/>
            <a:ext cx="15114048" cy="11335537"/>
          </a:xfrm>
          <a:prstGeom prst="rect">
            <a:avLst/>
          </a:prstGeom>
        </p:spPr>
      </p:pic>
      <p:pic>
        <p:nvPicPr>
          <p:cNvPr id="31" name="Picture 30">
            <a:extLst>
              <a:ext uri="{FF2B5EF4-FFF2-40B4-BE49-F238E27FC236}">
                <a16:creationId xmlns:a16="http://schemas.microsoft.com/office/drawing/2014/main" id="{6FFDA835-C3C6-417F-8076-ABFC60E52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740" y="-8844985"/>
            <a:ext cx="15114049" cy="11335537"/>
          </a:xfrm>
          <a:prstGeom prst="rect">
            <a:avLst/>
          </a:prstGeom>
        </p:spPr>
      </p:pic>
      <p:pic>
        <p:nvPicPr>
          <p:cNvPr id="32" name="Picture 31">
            <a:extLst>
              <a:ext uri="{FF2B5EF4-FFF2-40B4-BE49-F238E27FC236}">
                <a16:creationId xmlns:a16="http://schemas.microsoft.com/office/drawing/2014/main" id="{DC40A04D-AE49-437C-ACB2-019CF60B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8697" y="8775821"/>
            <a:ext cx="15114049" cy="11335537"/>
          </a:xfrm>
          <a:prstGeom prst="rect">
            <a:avLst/>
          </a:prstGeom>
        </p:spPr>
      </p:pic>
      <p:pic>
        <p:nvPicPr>
          <p:cNvPr id="34" name="Picture 33">
            <a:extLst>
              <a:ext uri="{FF2B5EF4-FFF2-40B4-BE49-F238E27FC236}">
                <a16:creationId xmlns:a16="http://schemas.microsoft.com/office/drawing/2014/main" id="{82FA6368-6D51-477D-A47E-837B4DDA0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642" y="1929344"/>
            <a:ext cx="15114049" cy="11335537"/>
          </a:xfrm>
          <a:prstGeom prst="rect">
            <a:avLst/>
          </a:prstGeom>
        </p:spPr>
      </p:pic>
      <p:pic>
        <p:nvPicPr>
          <p:cNvPr id="35" name="Picture 34">
            <a:extLst>
              <a:ext uri="{FF2B5EF4-FFF2-40B4-BE49-F238E27FC236}">
                <a16:creationId xmlns:a16="http://schemas.microsoft.com/office/drawing/2014/main" id="{0D259431-9CD3-4470-BEC0-D9656196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054" y="-6920319"/>
            <a:ext cx="15114049" cy="11335537"/>
          </a:xfrm>
          <a:prstGeom prst="rect">
            <a:avLst/>
          </a:prstGeom>
        </p:spPr>
      </p:pic>
      <p:pic>
        <p:nvPicPr>
          <p:cNvPr id="36" name="Picture 35">
            <a:extLst>
              <a:ext uri="{FF2B5EF4-FFF2-40B4-BE49-F238E27FC236}">
                <a16:creationId xmlns:a16="http://schemas.microsoft.com/office/drawing/2014/main" id="{264B3E20-F4E8-44F7-8513-C4C5D3424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0491" y="10700487"/>
            <a:ext cx="15114049" cy="11335537"/>
          </a:xfrm>
          <a:prstGeom prst="rect">
            <a:avLst/>
          </a:prstGeom>
        </p:spPr>
      </p:pic>
      <p:sp>
        <p:nvSpPr>
          <p:cNvPr id="76" name="Picture Placeholder 75">
            <a:extLst>
              <a:ext uri="{FF2B5EF4-FFF2-40B4-BE49-F238E27FC236}">
                <a16:creationId xmlns:a16="http://schemas.microsoft.com/office/drawing/2014/main" id="{59F0D974-0CCC-444E-8B21-89D745CD47FC}"/>
              </a:ext>
            </a:extLst>
          </p:cNvPr>
          <p:cNvSpPr>
            <a:spLocks noGrp="1"/>
          </p:cNvSpPr>
          <p:nvPr>
            <p:ph type="pic" sz="quarter" idx="14"/>
          </p:nvPr>
        </p:nvSpPr>
        <p:spPr/>
      </p:sp>
      <p:sp>
        <p:nvSpPr>
          <p:cNvPr id="82" name="Picture Placeholder 81">
            <a:extLst>
              <a:ext uri="{FF2B5EF4-FFF2-40B4-BE49-F238E27FC236}">
                <a16:creationId xmlns:a16="http://schemas.microsoft.com/office/drawing/2014/main" id="{92E20DFC-C7EC-4FCE-9802-4F903CDD98D2}"/>
              </a:ext>
            </a:extLst>
          </p:cNvPr>
          <p:cNvSpPr>
            <a:spLocks noGrp="1"/>
          </p:cNvSpPr>
          <p:nvPr>
            <p:ph type="pic" sz="quarter" idx="15"/>
          </p:nvPr>
        </p:nvSpPr>
        <p:spPr/>
      </p:sp>
      <p:sp>
        <p:nvSpPr>
          <p:cNvPr id="80" name="Picture Placeholder 79">
            <a:extLst>
              <a:ext uri="{FF2B5EF4-FFF2-40B4-BE49-F238E27FC236}">
                <a16:creationId xmlns:a16="http://schemas.microsoft.com/office/drawing/2014/main" id="{D658E5A9-3254-4EBE-B437-0CCCFA222FBA}"/>
              </a:ext>
            </a:extLst>
          </p:cNvPr>
          <p:cNvSpPr>
            <a:spLocks noGrp="1"/>
          </p:cNvSpPr>
          <p:nvPr>
            <p:ph type="pic" sz="quarter" idx="16"/>
          </p:nvPr>
        </p:nvSpPr>
        <p:spPr/>
      </p:sp>
      <p:sp>
        <p:nvSpPr>
          <p:cNvPr id="74" name="Picture Placeholder 73">
            <a:extLst>
              <a:ext uri="{FF2B5EF4-FFF2-40B4-BE49-F238E27FC236}">
                <a16:creationId xmlns:a16="http://schemas.microsoft.com/office/drawing/2014/main" id="{139FCDF5-6EE6-43D2-880D-2D9EC7D5B55E}"/>
              </a:ext>
            </a:extLst>
          </p:cNvPr>
          <p:cNvSpPr>
            <a:spLocks noGrp="1"/>
          </p:cNvSpPr>
          <p:nvPr>
            <p:ph type="pic" sz="quarter" idx="17"/>
          </p:nvPr>
        </p:nvSpPr>
        <p:spPr/>
      </p:sp>
      <p:sp>
        <p:nvSpPr>
          <p:cNvPr id="72" name="Picture Placeholder 71">
            <a:extLst>
              <a:ext uri="{FF2B5EF4-FFF2-40B4-BE49-F238E27FC236}">
                <a16:creationId xmlns:a16="http://schemas.microsoft.com/office/drawing/2014/main" id="{674D01DA-4A6D-4B55-A9A7-6FCB21642167}"/>
              </a:ext>
            </a:extLst>
          </p:cNvPr>
          <p:cNvSpPr>
            <a:spLocks noGrp="1"/>
          </p:cNvSpPr>
          <p:nvPr>
            <p:ph type="pic" sz="quarter" idx="18"/>
          </p:nvPr>
        </p:nvSpPr>
        <p:spPr/>
      </p:sp>
      <p:sp>
        <p:nvSpPr>
          <p:cNvPr id="70" name="Picture Placeholder 69">
            <a:extLst>
              <a:ext uri="{FF2B5EF4-FFF2-40B4-BE49-F238E27FC236}">
                <a16:creationId xmlns:a16="http://schemas.microsoft.com/office/drawing/2014/main" id="{CC91F25B-DC27-4635-AEEF-D510B9041F0B}"/>
              </a:ext>
            </a:extLst>
          </p:cNvPr>
          <p:cNvSpPr>
            <a:spLocks noGrp="1"/>
          </p:cNvSpPr>
          <p:nvPr>
            <p:ph type="pic" sz="quarter" idx="19"/>
          </p:nvPr>
        </p:nvSpPr>
        <p:spPr/>
      </p:sp>
      <p:sp>
        <p:nvSpPr>
          <p:cNvPr id="78" name="Picture Placeholder 77">
            <a:extLst>
              <a:ext uri="{FF2B5EF4-FFF2-40B4-BE49-F238E27FC236}">
                <a16:creationId xmlns:a16="http://schemas.microsoft.com/office/drawing/2014/main" id="{7EBE06B0-0D79-47C5-A31B-2B31FDB6A82A}"/>
              </a:ext>
            </a:extLst>
          </p:cNvPr>
          <p:cNvSpPr>
            <a:spLocks noGrp="1"/>
          </p:cNvSpPr>
          <p:nvPr>
            <p:ph type="pic" sz="quarter" idx="20"/>
          </p:nvPr>
        </p:nvSpPr>
        <p:spPr/>
      </p:sp>
      <p:sp>
        <p:nvSpPr>
          <p:cNvPr id="86" name="Picture Placeholder 85">
            <a:extLst>
              <a:ext uri="{FF2B5EF4-FFF2-40B4-BE49-F238E27FC236}">
                <a16:creationId xmlns:a16="http://schemas.microsoft.com/office/drawing/2014/main" id="{B633AA97-BC11-47D8-B3C1-E8C50F0383E8}"/>
              </a:ext>
            </a:extLst>
          </p:cNvPr>
          <p:cNvSpPr>
            <a:spLocks noGrp="1"/>
          </p:cNvSpPr>
          <p:nvPr>
            <p:ph type="pic" sz="quarter" idx="21"/>
          </p:nvPr>
        </p:nvSpPr>
        <p:spPr/>
      </p:sp>
      <p:sp>
        <p:nvSpPr>
          <p:cNvPr id="84" name="Picture Placeholder 83">
            <a:extLst>
              <a:ext uri="{FF2B5EF4-FFF2-40B4-BE49-F238E27FC236}">
                <a16:creationId xmlns:a16="http://schemas.microsoft.com/office/drawing/2014/main" id="{6A9D5EFB-9A3A-4B5F-95FA-3FCAC5E4AAAA}"/>
              </a:ext>
            </a:extLst>
          </p:cNvPr>
          <p:cNvSpPr>
            <a:spLocks noGrp="1"/>
          </p:cNvSpPr>
          <p:nvPr>
            <p:ph type="pic" sz="quarter" idx="22"/>
          </p:nvPr>
        </p:nvSpPr>
        <p:spPr/>
      </p:sp>
    </p:spTree>
    <p:extLst>
      <p:ext uri="{BB962C8B-B14F-4D97-AF65-F5344CB8AC3E}">
        <p14:creationId xmlns:p14="http://schemas.microsoft.com/office/powerpoint/2010/main" val="8704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1.62869E-6 1.66667E-6 L -0.18136 -0.44757 " pathEditMode="relative" rAng="0" ptsTypes="AA">
                                      <p:cBhvr>
                                        <p:cTn id="6" dur="5000" fill="hold"/>
                                        <p:tgtEl>
                                          <p:spTgt spid="27"/>
                                        </p:tgtEl>
                                        <p:attrNameLst>
                                          <p:attrName>ppt_x</p:attrName>
                                          <p:attrName>ppt_y</p:attrName>
                                        </p:attrNameLst>
                                      </p:cBhvr>
                                      <p:rCtr x="-9068" y="-22384"/>
                                    </p:animMotion>
                                  </p:childTnLst>
                                </p:cTn>
                              </p:par>
                              <p:par>
                                <p:cTn id="7" presetID="42" presetClass="path" presetSubtype="0" repeatCount="indefinite" accel="50000" decel="50000" autoRev="1" fill="hold" nodeType="withEffect">
                                  <p:stCondLst>
                                    <p:cond delay="100"/>
                                  </p:stCondLst>
                                  <p:childTnLst>
                                    <p:animMotion origin="layout" path="M -1.70811E-6 2.77778E-6 L -0.18135 -0.44757 " pathEditMode="relative" rAng="0" ptsTypes="AA">
                                      <p:cBhvr>
                                        <p:cTn id="8" dur="5000" fill="hold"/>
                                        <p:tgtEl>
                                          <p:spTgt spid="26"/>
                                        </p:tgtEl>
                                        <p:attrNameLst>
                                          <p:attrName>ppt_x</p:attrName>
                                          <p:attrName>ppt_y</p:attrName>
                                        </p:attrNameLst>
                                      </p:cBhvr>
                                      <p:rCtr x="-9068" y="-22384"/>
                                    </p:animMotion>
                                  </p:childTnLst>
                                </p:cTn>
                              </p:par>
                              <p:par>
                                <p:cTn id="9" presetID="42" presetClass="path" presetSubtype="0" repeatCount="indefinite" accel="50000" decel="50000" autoRev="1" fill="hold" nodeType="withEffect">
                                  <p:stCondLst>
                                    <p:cond delay="200"/>
                                  </p:stCondLst>
                                  <p:childTnLst>
                                    <p:animMotion origin="layout" path="M -2.43718E-6 -4.81481E-6 L -0.18135 -0.44756 " pathEditMode="relative" rAng="0" ptsTypes="AA">
                                      <p:cBhvr>
                                        <p:cTn id="10" dur="5000" fill="hold"/>
                                        <p:tgtEl>
                                          <p:spTgt spid="28"/>
                                        </p:tgtEl>
                                        <p:attrNameLst>
                                          <p:attrName>ppt_x</p:attrName>
                                          <p:attrName>ppt_y</p:attrName>
                                        </p:attrNameLst>
                                      </p:cBhvr>
                                      <p:rCtr x="-9068" y="-22384"/>
                                    </p:animMotion>
                                  </p:childTnLst>
                                </p:cTn>
                              </p:par>
                              <p:par>
                                <p:cTn id="11" presetID="42" presetClass="path" presetSubtype="0" repeatCount="indefinite" accel="50000" decel="50000" autoRev="1" fill="hold" nodeType="withEffect">
                                  <p:stCondLst>
                                    <p:cond delay="300"/>
                                  </p:stCondLst>
                                  <p:childTnLst>
                                    <p:animMotion origin="layout" path="M 1.39305E-6 -2.77778E-6 L -0.18136 -0.44757 " pathEditMode="relative" rAng="0" ptsTypes="AA">
                                      <p:cBhvr>
                                        <p:cTn id="12" dur="3000" fill="hold"/>
                                        <p:tgtEl>
                                          <p:spTgt spid="31"/>
                                        </p:tgtEl>
                                        <p:attrNameLst>
                                          <p:attrName>ppt_x</p:attrName>
                                          <p:attrName>ppt_y</p:attrName>
                                        </p:attrNameLst>
                                      </p:cBhvr>
                                      <p:rCtr x="-9068" y="-22373"/>
                                    </p:animMotion>
                                  </p:childTnLst>
                                </p:cTn>
                              </p:par>
                              <p:par>
                                <p:cTn id="13" presetID="42" presetClass="path" presetSubtype="0" repeatCount="indefinite" accel="50000" decel="50000" autoRev="1" fill="hold" nodeType="withEffect">
                                  <p:stCondLst>
                                    <p:cond delay="400"/>
                                  </p:stCondLst>
                                  <p:childTnLst>
                                    <p:animMotion origin="layout" path="M -1.94376E-6 -1.66667E-6 L -0.18135 -0.44757 " pathEditMode="relative" rAng="0" ptsTypes="AA">
                                      <p:cBhvr>
                                        <p:cTn id="14" dur="3000" fill="hold"/>
                                        <p:tgtEl>
                                          <p:spTgt spid="30"/>
                                        </p:tgtEl>
                                        <p:attrNameLst>
                                          <p:attrName>ppt_x</p:attrName>
                                          <p:attrName>ppt_y</p:attrName>
                                        </p:attrNameLst>
                                      </p:cBhvr>
                                      <p:rCtr x="-9068" y="-22384"/>
                                    </p:animMotion>
                                  </p:childTnLst>
                                </p:cTn>
                              </p:par>
                              <p:par>
                                <p:cTn id="15" presetID="42" presetClass="path" presetSubtype="0" repeatCount="indefinite" accel="50000" decel="50000" autoRev="1" fill="hold" nodeType="withEffect">
                                  <p:stCondLst>
                                    <p:cond delay="500"/>
                                  </p:stCondLst>
                                  <p:childTnLst>
                                    <p:animMotion origin="layout" path="M -2.67283E-6 7.40741E-7 L -0.18135 -0.44757 " pathEditMode="relative" rAng="0" ptsTypes="AA">
                                      <p:cBhvr>
                                        <p:cTn id="16" dur="3000" fill="hold"/>
                                        <p:tgtEl>
                                          <p:spTgt spid="32"/>
                                        </p:tgtEl>
                                        <p:attrNameLst>
                                          <p:attrName>ppt_x</p:attrName>
                                          <p:attrName>ppt_y</p:attrName>
                                        </p:attrNameLst>
                                      </p:cBhvr>
                                      <p:rCtr x="-9068" y="-22384"/>
                                    </p:animMotion>
                                  </p:childTnLst>
                                </p:cTn>
                              </p:par>
                              <p:par>
                                <p:cTn id="17" presetID="42" presetClass="path" presetSubtype="0" repeatCount="indefinite" accel="50000" decel="50000" autoRev="1" fill="hold" nodeType="withEffect">
                                  <p:stCondLst>
                                    <p:cond delay="600"/>
                                  </p:stCondLst>
                                  <p:childTnLst>
                                    <p:animMotion origin="layout" path="M 1.93595E-6 -5.55556E-7 L -0.18136 -0.44757 " pathEditMode="relative" rAng="0" ptsTypes="AA">
                                      <p:cBhvr>
                                        <p:cTn id="18" dur="7000" fill="hold"/>
                                        <p:tgtEl>
                                          <p:spTgt spid="35"/>
                                        </p:tgtEl>
                                        <p:attrNameLst>
                                          <p:attrName>ppt_x</p:attrName>
                                          <p:attrName>ppt_y</p:attrName>
                                        </p:attrNameLst>
                                      </p:cBhvr>
                                      <p:rCtr x="-9068" y="-22373"/>
                                    </p:animMotion>
                                  </p:childTnLst>
                                </p:cTn>
                              </p:par>
                              <p:par>
                                <p:cTn id="19" presetID="42" presetClass="path" presetSubtype="0" repeatCount="indefinite" accel="50000" decel="50000" autoRev="1" fill="hold" nodeType="withEffect">
                                  <p:stCondLst>
                                    <p:cond delay="700"/>
                                  </p:stCondLst>
                                  <p:childTnLst>
                                    <p:animMotion origin="layout" path="M -1.40086E-6 5.55556E-7 L -0.18136 -0.44757 " pathEditMode="relative" rAng="0" ptsTypes="AA">
                                      <p:cBhvr>
                                        <p:cTn id="20" dur="7000" fill="hold"/>
                                        <p:tgtEl>
                                          <p:spTgt spid="34"/>
                                        </p:tgtEl>
                                        <p:attrNameLst>
                                          <p:attrName>ppt_x</p:attrName>
                                          <p:attrName>ppt_y</p:attrName>
                                        </p:attrNameLst>
                                      </p:cBhvr>
                                      <p:rCtr x="-9068" y="-22384"/>
                                    </p:animMotion>
                                  </p:childTnLst>
                                </p:cTn>
                              </p:par>
                              <p:par>
                                <p:cTn id="21" presetID="42" presetClass="path" presetSubtype="0" repeatCount="indefinite" accel="50000" decel="50000" autoRev="1" fill="hold" nodeType="withEffect">
                                  <p:stCondLst>
                                    <p:cond delay="800"/>
                                  </p:stCondLst>
                                  <p:childTnLst>
                                    <p:animMotion origin="layout" path="M -2.12993E-6 2.96296E-6 L -0.18135 -0.44757 " pathEditMode="relative" rAng="0" ptsTypes="AA">
                                      <p:cBhvr>
                                        <p:cTn id="22" dur="7000" fill="hold"/>
                                        <p:tgtEl>
                                          <p:spTgt spid="36"/>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3EB0B6-67AD-43A9-81EE-F216E9A18F45}"/>
              </a:ext>
            </a:extLst>
          </p:cNvPr>
          <p:cNvSpPr/>
          <p:nvPr/>
        </p:nvSpPr>
        <p:spPr>
          <a:xfrm>
            <a:off x="12891439" y="0"/>
            <a:ext cx="589936"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D62EB193-7752-4C7B-93C5-77696AECFC1F}"/>
              </a:ext>
            </a:extLst>
          </p:cNvPr>
          <p:cNvGrpSpPr/>
          <p:nvPr/>
        </p:nvGrpSpPr>
        <p:grpSpPr>
          <a:xfrm>
            <a:off x="-543758" y="-10154886"/>
            <a:ext cx="28634118" cy="28315689"/>
            <a:chOff x="-8411248" y="-7202439"/>
            <a:chExt cx="23664560" cy="23401395"/>
          </a:xfrm>
        </p:grpSpPr>
        <p:pic>
          <p:nvPicPr>
            <p:cNvPr id="21" name="Picture 20">
              <a:extLst>
                <a:ext uri="{FF2B5EF4-FFF2-40B4-BE49-F238E27FC236}">
                  <a16:creationId xmlns:a16="http://schemas.microsoft.com/office/drawing/2014/main" id="{C94D7AD0-FF81-4F1A-9128-30A6E68A7629}"/>
                </a:ext>
              </a:extLst>
            </p:cNvPr>
            <p:cNvPicPr>
              <a:picLocks noChangeAspect="1"/>
            </p:cNvPicPr>
            <p:nvPr/>
          </p:nvPicPr>
          <p:blipFill rotWithShape="1">
            <a:blip r:embed="rId2">
              <a:extLst>
                <a:ext uri="{28A0092B-C50C-407E-A947-70E740481C1C}">
                  <a14:useLocalDpi xmlns:a14="http://schemas.microsoft.com/office/drawing/2010/main" val="0"/>
                </a:ext>
              </a:extLst>
            </a:blip>
            <a:srcRect l="11379"/>
            <a:stretch/>
          </p:blipFill>
          <p:spPr>
            <a:xfrm>
              <a:off x="-8411248" y="-7202439"/>
              <a:ext cx="23664560" cy="23401395"/>
            </a:xfrm>
            <a:prstGeom prst="rect">
              <a:avLst/>
            </a:prstGeom>
          </p:spPr>
        </p:pic>
        <p:pic>
          <p:nvPicPr>
            <p:cNvPr id="22" name="Picture 21">
              <a:extLst>
                <a:ext uri="{FF2B5EF4-FFF2-40B4-BE49-F238E27FC236}">
                  <a16:creationId xmlns:a16="http://schemas.microsoft.com/office/drawing/2014/main" id="{118D3E5D-69A2-4A78-AE55-20CB3562E0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grpSp>
      <p:sp>
        <p:nvSpPr>
          <p:cNvPr id="11" name="Rectangle 10">
            <a:extLst>
              <a:ext uri="{FF2B5EF4-FFF2-40B4-BE49-F238E27FC236}">
                <a16:creationId xmlns:a16="http://schemas.microsoft.com/office/drawing/2014/main" id="{1A0A2CF8-C6D6-4D78-8D99-489B4C5FE48E}"/>
              </a:ext>
            </a:extLst>
          </p:cNvPr>
          <p:cNvSpPr/>
          <p:nvPr/>
        </p:nvSpPr>
        <p:spPr>
          <a:xfrm>
            <a:off x="0" y="0"/>
            <a:ext cx="24387175"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9805447-7689-4AAF-BAB5-32D962BFBE22}"/>
              </a:ext>
            </a:extLst>
          </p:cNvPr>
          <p:cNvSpPr/>
          <p:nvPr/>
        </p:nvSpPr>
        <p:spPr>
          <a:xfrm>
            <a:off x="0" y="12725400"/>
            <a:ext cx="24387175"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E36745B-8A87-46A9-BCF3-E6A20BD3CA58}"/>
              </a:ext>
            </a:extLst>
          </p:cNvPr>
          <p:cNvSpPr/>
          <p:nvPr/>
        </p:nvSpPr>
        <p:spPr>
          <a:xfrm>
            <a:off x="1" y="0"/>
            <a:ext cx="82296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04262821-1406-4AD3-A7E8-CD2C96248CD7}"/>
              </a:ext>
            </a:extLst>
          </p:cNvPr>
          <p:cNvSpPr txBox="1"/>
          <p:nvPr/>
        </p:nvSpPr>
        <p:spPr>
          <a:xfrm>
            <a:off x="1725221" y="4965174"/>
            <a:ext cx="5059078"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FDEB"/>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18" name="Rectangle 17">
            <a:extLst>
              <a:ext uri="{FF2B5EF4-FFF2-40B4-BE49-F238E27FC236}">
                <a16:creationId xmlns:a16="http://schemas.microsoft.com/office/drawing/2014/main" id="{EB801EDB-19D5-475D-9EDE-D2B3FC3ED294}"/>
              </a:ext>
            </a:extLst>
          </p:cNvPr>
          <p:cNvSpPr/>
          <p:nvPr/>
        </p:nvSpPr>
        <p:spPr>
          <a:xfrm>
            <a:off x="23394988" y="0"/>
            <a:ext cx="9921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Picture Placeholder 25">
            <a:extLst>
              <a:ext uri="{FF2B5EF4-FFF2-40B4-BE49-F238E27FC236}">
                <a16:creationId xmlns:a16="http://schemas.microsoft.com/office/drawing/2014/main" id="{265A7F29-46FB-44FB-B15D-F076C14B013B}"/>
              </a:ext>
            </a:extLst>
          </p:cNvPr>
          <p:cNvSpPr>
            <a:spLocks noGrp="1"/>
          </p:cNvSpPr>
          <p:nvPr>
            <p:ph type="pic" sz="quarter" idx="20"/>
          </p:nvPr>
        </p:nvSpPr>
        <p:spPr/>
      </p:sp>
      <p:sp>
        <p:nvSpPr>
          <p:cNvPr id="17" name="Rectangle 16">
            <a:extLst>
              <a:ext uri="{FF2B5EF4-FFF2-40B4-BE49-F238E27FC236}">
                <a16:creationId xmlns:a16="http://schemas.microsoft.com/office/drawing/2014/main" id="{A1638DE9-8793-40AC-A0AA-1B9320D881B8}"/>
              </a:ext>
            </a:extLst>
          </p:cNvPr>
          <p:cNvSpPr/>
          <p:nvPr/>
        </p:nvSpPr>
        <p:spPr>
          <a:xfrm>
            <a:off x="18143213" y="0"/>
            <a:ext cx="589936"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586DB303-BA1B-41C7-B747-467935DEAABF}"/>
              </a:ext>
            </a:extLst>
          </p:cNvPr>
          <p:cNvSpPr txBox="1"/>
          <p:nvPr/>
        </p:nvSpPr>
        <p:spPr>
          <a:xfrm>
            <a:off x="1352422" y="9193163"/>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853F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28" name="TextBox 27">
            <a:extLst>
              <a:ext uri="{FF2B5EF4-FFF2-40B4-BE49-F238E27FC236}">
                <a16:creationId xmlns:a16="http://schemas.microsoft.com/office/drawing/2014/main" id="{C6FF8AE1-8290-4A60-BE7B-948703F33777}"/>
              </a:ext>
            </a:extLst>
          </p:cNvPr>
          <p:cNvSpPr txBox="1"/>
          <p:nvPr/>
        </p:nvSpPr>
        <p:spPr>
          <a:xfrm>
            <a:off x="1725221" y="9501416"/>
            <a:ext cx="4368862" cy="224676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72144"/>
                </a:solidFill>
                <a:effectLst/>
                <a:uLnTx/>
                <a:uFillTx/>
                <a:latin typeface="Calibri"/>
                <a:ea typeface="+mn-ea"/>
                <a:cs typeface="+mn-cs"/>
              </a:rPr>
              <a:t>Sed sit amet elit id lorem placerat faucibus eget sed sapien. Nullam rutrum leo nisl, id faucibus quam pellentesque sodales. Nam dapibus, eros nec laoreet volutpat, purus ipsum varius mauris, id malesuada quam augue rutrum mauris. Aliquam erat volutpat.</a:t>
            </a:r>
          </a:p>
        </p:txBody>
      </p:sp>
    </p:spTree>
    <p:extLst>
      <p:ext uri="{BB962C8B-B14F-4D97-AF65-F5344CB8AC3E}">
        <p14:creationId xmlns:p14="http://schemas.microsoft.com/office/powerpoint/2010/main" val="329480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1+#ppt_w/2"/>
                                          </p:val>
                                        </p:tav>
                                        <p:tav tm="100000">
                                          <p:val>
                                            <p:strVal val="#ppt_x"/>
                                          </p:val>
                                        </p:tav>
                                      </p:tavLst>
                                    </p:anim>
                                    <p:anim calcmode="lin" valueType="num">
                                      <p:cBhvr additive="base">
                                        <p:cTn id="12" dur="1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016FF572-6154-44C7-ABED-B8183A9EEFFC}"/>
              </a:ext>
            </a:extLst>
          </p:cNvPr>
          <p:cNvSpPr/>
          <p:nvPr/>
        </p:nvSpPr>
        <p:spPr>
          <a:xfrm>
            <a:off x="-4964412" y="-10299999"/>
            <a:ext cx="34315999" cy="34315999"/>
          </a:xfrm>
          <a:prstGeom prst="ellipse">
            <a:avLst/>
          </a:prstGeom>
          <a:solidFill>
            <a:schemeClr val="accent6"/>
          </a:solidFill>
          <a:ln>
            <a:noFill/>
          </a:ln>
          <a:effectLst>
            <a:outerShdw blurRad="1270000" dist="228600" dir="6780000" algn="t" rotWithShape="0">
              <a:schemeClr val="accent6">
                <a:lumMod val="75000"/>
                <a:alpha val="58000"/>
              </a:scheme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Oval 14">
            <a:extLst>
              <a:ext uri="{FF2B5EF4-FFF2-40B4-BE49-F238E27FC236}">
                <a16:creationId xmlns:a16="http://schemas.microsoft.com/office/drawing/2014/main" id="{B95FC8F7-53E0-4E06-9054-E0DBB16C4CB1}"/>
              </a:ext>
            </a:extLst>
          </p:cNvPr>
          <p:cNvSpPr/>
          <p:nvPr/>
        </p:nvSpPr>
        <p:spPr>
          <a:xfrm>
            <a:off x="-1557806" y="-6893393"/>
            <a:ext cx="27502787" cy="27502787"/>
          </a:xfrm>
          <a:prstGeom prst="ellipse">
            <a:avLst/>
          </a:prstGeom>
          <a:solidFill>
            <a:schemeClr val="accent6"/>
          </a:solidFill>
          <a:ln>
            <a:noFill/>
          </a:ln>
          <a:effectLst>
            <a:outerShdw blurRad="1270000" dist="228600" dir="6780000" algn="t" rotWithShape="0">
              <a:schemeClr val="accent6">
                <a:lumMod val="75000"/>
                <a:alpha val="58000"/>
              </a:scheme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 name="Oval 7">
            <a:extLst>
              <a:ext uri="{FF2B5EF4-FFF2-40B4-BE49-F238E27FC236}">
                <a16:creationId xmlns:a16="http://schemas.microsoft.com/office/drawing/2014/main" id="{37A4E6C2-D664-446E-9BD2-2CF7936F6978}"/>
              </a:ext>
            </a:extLst>
          </p:cNvPr>
          <p:cNvSpPr/>
          <p:nvPr/>
        </p:nvSpPr>
        <p:spPr>
          <a:xfrm>
            <a:off x="828799" y="-4506788"/>
            <a:ext cx="22729576" cy="22729576"/>
          </a:xfrm>
          <a:prstGeom prst="ellipse">
            <a:avLst/>
          </a:prstGeom>
          <a:solidFill>
            <a:schemeClr val="accent6"/>
          </a:solidFill>
          <a:ln>
            <a:noFill/>
          </a:ln>
          <a:effectLst>
            <a:outerShdw blurRad="1270000" dist="228600" dir="6780000" algn="t" rotWithShape="0">
              <a:schemeClr val="accent6">
                <a:lumMod val="75000"/>
                <a:alpha val="58000"/>
              </a:scheme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932FFE42-1B2C-4C59-921E-2531BA783909}"/>
              </a:ext>
            </a:extLst>
          </p:cNvPr>
          <p:cNvSpPr/>
          <p:nvPr/>
        </p:nvSpPr>
        <p:spPr>
          <a:xfrm>
            <a:off x="2801203" y="-2534384"/>
            <a:ext cx="18784771" cy="18784771"/>
          </a:xfrm>
          <a:prstGeom prst="ellipse">
            <a:avLst/>
          </a:prstGeom>
          <a:solidFill>
            <a:schemeClr val="accent6"/>
          </a:solidFill>
          <a:ln>
            <a:noFill/>
          </a:ln>
          <a:effectLst>
            <a:outerShdw blurRad="1270000" dist="228600" dir="6780000" algn="t" rotWithShape="0">
              <a:schemeClr val="accent6">
                <a:lumMod val="75000"/>
                <a:alpha val="58000"/>
              </a:scheme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0" name="Oval 9">
            <a:extLst>
              <a:ext uri="{FF2B5EF4-FFF2-40B4-BE49-F238E27FC236}">
                <a16:creationId xmlns:a16="http://schemas.microsoft.com/office/drawing/2014/main" id="{2828F4BA-674D-4317-ACB1-091D0E3E9FB2}"/>
              </a:ext>
            </a:extLst>
          </p:cNvPr>
          <p:cNvSpPr/>
          <p:nvPr/>
        </p:nvSpPr>
        <p:spPr>
          <a:xfrm>
            <a:off x="5136950" y="-198637"/>
            <a:ext cx="14113275" cy="14113275"/>
          </a:xfrm>
          <a:prstGeom prst="ellipse">
            <a:avLst/>
          </a:prstGeom>
          <a:solidFill>
            <a:schemeClr val="accent6"/>
          </a:solidFill>
          <a:ln>
            <a:noFill/>
          </a:ln>
          <a:effectLst>
            <a:outerShdw blurRad="1270000" dist="228600" dir="6780000" algn="t" rotWithShape="0">
              <a:schemeClr val="accent6">
                <a:lumMod val="75000"/>
                <a:alpha val="58000"/>
              </a:schemeClr>
            </a:outerShdw>
          </a:effectLst>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5D3C8362-70E5-44FA-81AA-1C16840FF1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88137" y="2195513"/>
            <a:ext cx="11010900" cy="8258175"/>
          </a:xfrm>
          <a:prstGeom prst="rect">
            <a:avLst/>
          </a:prstGeom>
          <a:effectLst>
            <a:outerShdw blurRad="203200" dist="254000" dir="5400000" algn="t" rotWithShape="0">
              <a:schemeClr val="tx1">
                <a:alpha val="40000"/>
              </a:schemeClr>
            </a:outerShdw>
          </a:effectLst>
        </p:spPr>
      </p:pic>
      <p:sp>
        <p:nvSpPr>
          <p:cNvPr id="17" name="TextBox 16">
            <a:extLst>
              <a:ext uri="{FF2B5EF4-FFF2-40B4-BE49-F238E27FC236}">
                <a16:creationId xmlns:a16="http://schemas.microsoft.com/office/drawing/2014/main" id="{20FF73F6-CB75-4CE4-9CE4-B390EB309107}"/>
              </a:ext>
            </a:extLst>
          </p:cNvPr>
          <p:cNvSpPr txBox="1"/>
          <p:nvPr/>
        </p:nvSpPr>
        <p:spPr>
          <a:xfrm>
            <a:off x="1725221" y="3262312"/>
            <a:ext cx="5059078"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18" name="TextBox 17">
            <a:extLst>
              <a:ext uri="{FF2B5EF4-FFF2-40B4-BE49-F238E27FC236}">
                <a16:creationId xmlns:a16="http://schemas.microsoft.com/office/drawing/2014/main" id="{42A59A32-0E35-4277-822C-2539C27C2BCC}"/>
              </a:ext>
            </a:extLst>
          </p:cNvPr>
          <p:cNvSpPr txBox="1"/>
          <p:nvPr/>
        </p:nvSpPr>
        <p:spPr>
          <a:xfrm>
            <a:off x="1352422" y="7490301"/>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853F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19" name="TextBox 18">
            <a:extLst>
              <a:ext uri="{FF2B5EF4-FFF2-40B4-BE49-F238E27FC236}">
                <a16:creationId xmlns:a16="http://schemas.microsoft.com/office/drawing/2014/main" id="{410C32BD-EFF6-4067-B4CF-2512374F7C65}"/>
              </a:ext>
            </a:extLst>
          </p:cNvPr>
          <p:cNvSpPr txBox="1"/>
          <p:nvPr/>
        </p:nvSpPr>
        <p:spPr>
          <a:xfrm>
            <a:off x="1725221" y="7798554"/>
            <a:ext cx="4368862" cy="224676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72144"/>
                </a:solidFill>
                <a:effectLst/>
                <a:uLnTx/>
                <a:uFillTx/>
                <a:latin typeface="Calibri"/>
                <a:ea typeface="+mn-ea"/>
                <a:cs typeface="+mn-cs"/>
              </a:rPr>
              <a:t>Sed sit amet elit id lorem placerat faucibus eget sed sapien. Nullam rutrum leo nisl, id faucibus quam pellentesque sodales. Nam dapibus, eros nec laoreet volutpat, purus ipsum varius mauris, id malesuada quam augue rutrum mauris. Aliquam erat volutpat.</a:t>
            </a:r>
          </a:p>
        </p:txBody>
      </p:sp>
      <p:sp>
        <p:nvSpPr>
          <p:cNvPr id="20" name="Picture Placeholder 19">
            <a:extLst>
              <a:ext uri="{FF2B5EF4-FFF2-40B4-BE49-F238E27FC236}">
                <a16:creationId xmlns:a16="http://schemas.microsoft.com/office/drawing/2014/main" id="{B0238788-B22B-4D2E-B1EA-4049D0059C88}"/>
              </a:ext>
            </a:extLst>
          </p:cNvPr>
          <p:cNvSpPr>
            <a:spLocks noGrp="1"/>
          </p:cNvSpPr>
          <p:nvPr>
            <p:ph type="pic" sz="quarter" idx="15"/>
          </p:nvPr>
        </p:nvSpPr>
        <p:spPr/>
      </p:sp>
    </p:spTree>
    <p:extLst>
      <p:ext uri="{BB962C8B-B14F-4D97-AF65-F5344CB8AC3E}">
        <p14:creationId xmlns:p14="http://schemas.microsoft.com/office/powerpoint/2010/main" val="33759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7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
                                        <p:tgtEl>
                                          <p:spTgt spid="10"/>
                                        </p:tgtEl>
                                      </p:cBhvr>
                                    </p:animEffect>
                                  </p:childTnLst>
                                </p:cTn>
                              </p:par>
                              <p:par>
                                <p:cTn id="12" presetID="10" presetClass="entr" presetSubtype="0" fill="hold" grpId="0" nodeType="withEffect">
                                  <p:stCondLst>
                                    <p:cond delay="9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
                                        <p:tgtEl>
                                          <p:spTgt spid="9"/>
                                        </p:tgtEl>
                                      </p:cBhvr>
                                    </p:animEffect>
                                  </p:childTnLst>
                                </p:cTn>
                              </p:par>
                              <p:par>
                                <p:cTn id="15" presetID="10" presetClass="entr" presetSubtype="0" fill="hold" grpId="0" nodeType="withEffect">
                                  <p:stCondLst>
                                    <p:cond delay="1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
                                        <p:tgtEl>
                                          <p:spTgt spid="8"/>
                                        </p:tgtEl>
                                      </p:cBhvr>
                                    </p:animEffect>
                                  </p:childTnLst>
                                </p:cTn>
                              </p:par>
                              <p:par>
                                <p:cTn id="18" presetID="10" presetClass="entr" presetSubtype="0" fill="hold" grpId="0" nodeType="withEffect">
                                  <p:stCondLst>
                                    <p:cond delay="13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
                                        <p:tgtEl>
                                          <p:spTgt spid="15"/>
                                        </p:tgtEl>
                                      </p:cBhvr>
                                    </p:animEffect>
                                  </p:childTnLst>
                                </p:cTn>
                              </p:par>
                              <p:par>
                                <p:cTn id="21" presetID="10" presetClass="entr" presetSubtype="0" fill="hold" grpId="0" nodeType="withEffect">
                                  <p:stCondLst>
                                    <p:cond delay="1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
                                        <p:tgtEl>
                                          <p:spTgt spid="16"/>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
                                        <p:tgtEl>
                                          <p:spTgt spid="17"/>
                                        </p:tgtEl>
                                      </p:cBhvr>
                                    </p:animEffect>
                                  </p:childTnLst>
                                </p:cTn>
                              </p:par>
                              <p:par>
                                <p:cTn id="27" presetID="10" presetClass="entr" presetSubtype="0" fill="hold" grpId="0" nodeType="withEffect">
                                  <p:stCondLst>
                                    <p:cond delay="16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
                                        <p:tgtEl>
                                          <p:spTgt spid="18"/>
                                        </p:tgtEl>
                                      </p:cBhvr>
                                    </p:animEffect>
                                  </p:childTnLst>
                                </p:cTn>
                              </p:par>
                              <p:par>
                                <p:cTn id="30" presetID="10" presetClass="entr" presetSubtype="0" fill="hold" grpId="0" nodeType="withEffect">
                                  <p:stCondLst>
                                    <p:cond delay="18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8" grpId="0" animBg="1"/>
      <p:bldP spid="9" grpId="0" animBg="1"/>
      <p:bldP spid="10" grpId="0" animBg="1"/>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193587" y="0"/>
            <a:ext cx="0" cy="1371600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15139646" y="322861"/>
            <a:ext cx="5739153"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Ricerca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personalizzata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lvl="0">
              <a:lnSpc>
                <a:spcPct val="89000"/>
              </a:lnSpc>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Offrire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diversi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filtri</a:t>
            </a:r>
            <a:r>
              <a:rPr kumimoji="0" lang="en-US" sz="2000" b="0" i="0" u="none" strike="noStrike" kern="1200" cap="none" spc="0" normalizeH="0" noProof="0" dirty="0">
                <a:ln>
                  <a:noFill/>
                </a:ln>
                <a:solidFill>
                  <a:srgbClr val="FFFFFF"/>
                </a:solidFill>
                <a:effectLst/>
                <a:uLnTx/>
                <a:uFillTx/>
                <a:latin typeface="Open Sans Light"/>
                <a:ea typeface="+mn-ea"/>
                <a:cs typeface="+mn-cs"/>
              </a:rPr>
              <a:t> di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ricerca</a:t>
            </a:r>
            <a:r>
              <a:rPr kumimoji="0" lang="en-US" sz="2000" b="0" i="0" u="none" strike="noStrike" kern="1200" cap="none" spc="0" normalizeH="0" noProof="0" dirty="0">
                <a:ln>
                  <a:noFill/>
                </a:ln>
                <a:solidFill>
                  <a:srgbClr val="FFFFFF"/>
                </a:solidFill>
                <a:effectLst/>
                <a:uLnTx/>
                <a:uFillTx/>
                <a:latin typeface="Open Sans Light"/>
                <a:ea typeface="+mn-ea"/>
                <a:cs typeface="+mn-cs"/>
              </a:rPr>
              <a:t> come:</a:t>
            </a:r>
            <a:r>
              <a:rPr lang="it-IT" sz="2000" dirty="0"/>
              <a:t> cibo desiderato, orario di apertura, fascia di prezzo, posizione iniziale di ricerca e preferenze relative alla distanza massima che si vuole percorrere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0" name="Oval 9"/>
          <p:cNvSpPr/>
          <p:nvPr/>
        </p:nvSpPr>
        <p:spPr>
          <a:xfrm flipV="1">
            <a:off x="12067140" y="108322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Rectangle 10"/>
          <p:cNvSpPr/>
          <p:nvPr/>
        </p:nvSpPr>
        <p:spPr>
          <a:xfrm>
            <a:off x="13430946" y="48640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flipV="1">
            <a:off x="12067140" y="327531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5" name="Oval 14"/>
          <p:cNvSpPr/>
          <p:nvPr/>
        </p:nvSpPr>
        <p:spPr>
          <a:xfrm flipV="1">
            <a:off x="12067140" y="559086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6" name="Oval 15"/>
          <p:cNvSpPr/>
          <p:nvPr/>
        </p:nvSpPr>
        <p:spPr>
          <a:xfrm flipV="1">
            <a:off x="12067140" y="7724422"/>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7" name="Rectangle 16"/>
          <p:cNvSpPr/>
          <p:nvPr/>
        </p:nvSpPr>
        <p:spPr>
          <a:xfrm flipH="1">
            <a:off x="15139648" y="4626854"/>
            <a:ext cx="4723557"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preferiti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ad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utenti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salvare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I ristorante di interesse in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liste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preferiti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consultabili</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autonomia</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ogni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momento</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8" name="Rectangle 17"/>
          <p:cNvSpPr/>
          <p:nvPr/>
        </p:nvSpPr>
        <p:spPr>
          <a:xfrm>
            <a:off x="13430946" y="4744128"/>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Art-Design-02" pitchFamily="2" charset="0"/>
                <a:ea typeface="Open Sans" panose="020B0606030504020204" pitchFamily="34" charset="0"/>
                <a:cs typeface="Arial" panose="020B0604020202020204" pitchFamily="34" charset="0"/>
              </a:rPr>
              <a:t>g</a:t>
            </a:r>
          </a:p>
        </p:txBody>
      </p:sp>
      <p:sp>
        <p:nvSpPr>
          <p:cNvPr id="19" name="Rectangle 18"/>
          <p:cNvSpPr/>
          <p:nvPr/>
        </p:nvSpPr>
        <p:spPr>
          <a:xfrm>
            <a:off x="3771901" y="2514952"/>
            <a:ext cx="5642250" cy="1681101"/>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del ristorante </a:t>
            </a: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inizialmente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informazioni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massima</a:t>
            </a:r>
            <a:r>
              <a:rPr kumimoji="0" lang="en-US" sz="2000" b="0" i="0" u="none" strike="noStrike" kern="1200" cap="none" spc="0" normalizeH="0" noProof="0" dirty="0">
                <a:ln>
                  <a:noFill/>
                </a:ln>
                <a:solidFill>
                  <a:srgbClr val="FFFFFF"/>
                </a:solidFill>
                <a:effectLst/>
                <a:uLnTx/>
                <a:uFillTx/>
                <a:latin typeface="Open Sans Light"/>
                <a:ea typeface="+mn-ea"/>
                <a:cs typeface="+mn-cs"/>
              </a:rPr>
              <a:t> e, sotto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richiesta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una</a:t>
            </a:r>
            <a:r>
              <a:rPr kumimoji="0" lang="en-US" sz="2000" b="0" i="0" u="none" strike="noStrike" kern="1200" cap="none" spc="0" normalizeH="0" noProof="0" dirty="0">
                <a:ln>
                  <a:noFill/>
                </a:ln>
                <a:solidFill>
                  <a:srgbClr val="FFFFFF"/>
                </a:solidFill>
                <a:effectLst/>
                <a:uLnTx/>
                <a:uFillTx/>
                <a:latin typeface="Open Sans Light"/>
                <a:ea typeface="+mn-ea"/>
                <a:cs typeface="+mn-cs"/>
              </a:rPr>
              <a:t> complete </a:t>
            </a:r>
            <a:r>
              <a:rPr kumimoji="0" lang="en-US" sz="2000" b="0" i="0" u="none" strike="noStrike" kern="1200" cap="none" spc="0" normalizeH="0" noProof="0" dirty="0" err="1">
                <a:ln>
                  <a:noFill/>
                </a:ln>
                <a:solidFill>
                  <a:srgbClr val="FFFFFF"/>
                </a:solidFill>
                <a:effectLst/>
                <a:uLnTx/>
                <a:uFillTx/>
                <a:latin typeface="Open Sans Light"/>
                <a:ea typeface="+mn-ea"/>
                <a:cs typeface="+mn-cs"/>
              </a:rPr>
              <a:t>panoramica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comprendente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indirizzo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numero</a:t>
            </a:r>
            <a:r>
              <a:rPr kumimoji="0" lang="en-US" sz="2000" b="0" i="0" u="none" strike="noStrike" kern="1200" cap="none" spc="0" normalizeH="0" noProof="0" dirty="0">
                <a:ln>
                  <a:noFill/>
                </a:ln>
                <a:solidFill>
                  <a:srgbClr val="FFFFFF"/>
                </a:solidFill>
                <a:effectLst/>
                <a:uLnTx/>
                <a:uFillTx/>
                <a:latin typeface="Open Sans Light"/>
                <a:ea typeface="+mn-ea"/>
                <a:cs typeface="+mn-cs"/>
              </a:rPr>
              <a:t> di </a:t>
            </a:r>
            <a:r>
              <a:rPr kumimoji="0" lang="en-US" sz="2000" b="0" i="0" u="none" strike="noStrike" kern="1200" cap="none" spc="0" normalizeH="0" noProof="0" dirty="0" err="1">
                <a:ln>
                  <a:noFill/>
                </a:ln>
                <a:solidFill>
                  <a:srgbClr val="FFFFFF"/>
                </a:solidFill>
                <a:effectLst/>
                <a:uLnTx/>
                <a:uFillTx/>
                <a:latin typeface="Open Sans Light"/>
                <a:ea typeface="+mn-ea"/>
                <a:cs typeface="+mn-cs"/>
              </a:rPr>
              <a:t>telefono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sito</a:t>
            </a:r>
            <a:r>
              <a:rPr kumimoji="0" lang="en-US" sz="2000" b="0" i="0" u="none" strike="noStrike" kern="1200" cap="none" spc="0" normalizeH="0" noProof="0" dirty="0">
                <a:ln>
                  <a:noFill/>
                </a:ln>
                <a:solidFill>
                  <a:srgbClr val="FFFFFF"/>
                </a:solidFill>
                <a:effectLst/>
                <a:uLnTx/>
                <a:uFillTx/>
                <a:latin typeface="Open Sans Light"/>
                <a:ea typeface="+mn-ea"/>
                <a:cs typeface="+mn-cs"/>
              </a:rPr>
              <a:t> web e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recensioni</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0" name="Rectangle 19"/>
          <p:cNvSpPr/>
          <p:nvPr/>
        </p:nvSpPr>
        <p:spPr>
          <a:xfrm flipH="1">
            <a:off x="9865310" y="261254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C19162"/>
                </a:solidFill>
                <a:latin typeface="Designball-Buildings-01" pitchFamily="2" charset="0"/>
                <a:ea typeface="Open Sans" panose="020B0606030504020204" pitchFamily="34" charset="0"/>
                <a:cs typeface="Arial" panose="020B0604020202020204" pitchFamily="34" charset="0"/>
              </a:rPr>
              <a:t>s</a:t>
            </a:r>
          </a:p>
        </p:txBody>
      </p:sp>
      <p:sp>
        <p:nvSpPr>
          <p:cNvPr id="22" name="Rectangle 21"/>
          <p:cNvSpPr/>
          <p:nvPr/>
        </p:nvSpPr>
        <p:spPr>
          <a:xfrm>
            <a:off x="4690593" y="6760411"/>
            <a:ext cx="4723557" cy="1681101"/>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Interattività</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nei</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Taste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deve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utilizzabile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nei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noProof="0" dirty="0">
                <a:ln>
                  <a:noFill/>
                </a:ln>
                <a:solidFill>
                  <a:srgbClr val="FFFFFF"/>
                </a:solidFill>
                <a:effectLst/>
                <a:uLnTx/>
                <a:uFillTx/>
                <a:latin typeface="Open Sans Light"/>
                <a:ea typeface="+mn-ea"/>
                <a:cs typeface="+mn-cs"/>
              </a:rPr>
              <a:t>, in modo tale da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a:t>
            </a:r>
            <a:r>
              <a:rPr lang="en-US" sz="2000" dirty="0">
                <a:solidFill>
                  <a:srgbClr val="FFFFFF"/>
                </a:solidFill>
                <a:latin typeface="Open Sans Light"/>
              </a:rPr>
              <a:t>e uno </a:t>
            </a:r>
            <a:r>
              <a:rPr lang="en-US" sz="2000" dirty="0" err="1">
                <a:solidFill>
                  <a:srgbClr val="FFFFFF"/>
                </a:solidFill>
                <a:latin typeface="Open Sans Light"/>
              </a:rPr>
              <a:t>strumento</a:t>
            </a:r>
            <a:r>
              <a:rPr lang="en-US" sz="2000" dirty="0">
                <a:solidFill>
                  <a:srgbClr val="FFFFFF"/>
                </a:solidFill>
                <a:latin typeface="Open Sans Light"/>
              </a:rPr>
              <a:t> </a:t>
            </a:r>
            <a:r>
              <a:rPr lang="en-US" sz="2000" dirty="0" err="1">
                <a:solidFill>
                  <a:srgbClr val="FFFFFF"/>
                </a:solidFill>
                <a:latin typeface="Open Sans Light"/>
              </a:rPr>
              <a:t>effettivamente</a:t>
            </a:r>
            <a:r>
              <a:rPr lang="en-US" sz="2000" dirty="0">
                <a:solidFill>
                  <a:srgbClr val="FFFFFF"/>
                </a:solidFill>
                <a:latin typeface="Open Sans Light"/>
              </a:rPr>
              <a:t> utile per </a:t>
            </a:r>
            <a:r>
              <a:rPr lang="en-US" sz="2000" dirty="0" err="1">
                <a:solidFill>
                  <a:srgbClr val="FFFFFF"/>
                </a:solidFill>
                <a:latin typeface="Open Sans Light"/>
              </a:rPr>
              <a:t>coordinare</a:t>
            </a:r>
            <a:r>
              <a:rPr lang="en-US" sz="2000" dirty="0">
                <a:solidFill>
                  <a:srgbClr val="FFFFFF"/>
                </a:solidFill>
                <a:latin typeface="Open Sans Light"/>
              </a:rPr>
              <a:t> </a:t>
            </a:r>
            <a:r>
              <a:rPr lang="en-US" sz="2000" dirty="0" err="1">
                <a:solidFill>
                  <a:srgbClr val="FFFFFF"/>
                </a:solidFill>
                <a:latin typeface="Open Sans Light"/>
              </a:rPr>
              <a:t>l’organizzazione</a:t>
            </a:r>
            <a:r>
              <a:rPr lang="en-US" sz="2000" dirty="0">
                <a:solidFill>
                  <a:srgbClr val="FFFFFF"/>
                </a:solidFill>
                <a:latin typeface="Open Sans Light"/>
              </a:rPr>
              <a:t> di </a:t>
            </a:r>
            <a:r>
              <a:rPr lang="en-US" sz="2000" dirty="0" err="1">
                <a:solidFill>
                  <a:srgbClr val="FFFFFF"/>
                </a:solidFill>
                <a:latin typeface="Open Sans Light"/>
              </a:rPr>
              <a:t>più</a:t>
            </a:r>
            <a:r>
              <a:rPr lang="en-US" sz="2000" dirty="0">
                <a:solidFill>
                  <a:srgbClr val="FFFFFF"/>
                </a:solidFill>
                <a:latin typeface="Open Sans Light"/>
              </a:rPr>
              <a:t> </a:t>
            </a:r>
            <a:r>
              <a:rPr lang="en-US" sz="2000" dirty="0" err="1">
                <a:solidFill>
                  <a:srgbClr val="FFFFFF"/>
                </a:solidFill>
                <a:latin typeface="Open Sans Light"/>
              </a:rPr>
              <a:t>persone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3" name="Rectangle 22"/>
          <p:cNvSpPr/>
          <p:nvPr/>
        </p:nvSpPr>
        <p:spPr>
          <a:xfrm flipH="1">
            <a:off x="9865310" y="685800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Communication-01" pitchFamily="2" charset="0"/>
                <a:ea typeface="Open Sans" panose="020B0606030504020204" pitchFamily="34" charset="0"/>
                <a:cs typeface="Arial" panose="020B0604020202020204" pitchFamily="34" charset="0"/>
              </a:rPr>
              <a:t>n</a:t>
            </a:r>
          </a:p>
        </p:txBody>
      </p:sp>
      <p:sp>
        <p:nvSpPr>
          <p:cNvPr id="26" name="Oval 14">
            <a:extLst>
              <a:ext uri="{FF2B5EF4-FFF2-40B4-BE49-F238E27FC236}">
                <a16:creationId xmlns:a16="http://schemas.microsoft.com/office/drawing/2014/main" id="{6F732C5D-5046-9CF0-7FB2-39184A246DC8}"/>
              </a:ext>
            </a:extLst>
          </p:cNvPr>
          <p:cNvSpPr/>
          <p:nvPr/>
        </p:nvSpPr>
        <p:spPr>
          <a:xfrm flipV="1">
            <a:off x="12067140" y="982890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7" name="Rectangle 16">
            <a:extLst>
              <a:ext uri="{FF2B5EF4-FFF2-40B4-BE49-F238E27FC236}">
                <a16:creationId xmlns:a16="http://schemas.microsoft.com/office/drawing/2014/main" id="{755D337B-6B43-A524-54D6-1551E9B8AD0C}"/>
              </a:ext>
            </a:extLst>
          </p:cNvPr>
          <p:cNvSpPr/>
          <p:nvPr/>
        </p:nvSpPr>
        <p:spPr>
          <a:xfrm flipH="1">
            <a:off x="15139648" y="9001856"/>
            <a:ext cx="4723557" cy="1407180"/>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Persistenza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dei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dati</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principali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dell’utente</a:t>
            </a:r>
            <a:r>
              <a:rPr kumimoji="0" lang="en-US" sz="2000" b="0" i="0" u="none" strike="noStrike" kern="1200" cap="none" spc="0" normalizeH="0" noProof="0" dirty="0">
                <a:ln>
                  <a:noFill/>
                </a:ln>
                <a:solidFill>
                  <a:srgbClr val="FFFFFF"/>
                </a:solidFill>
                <a:effectLst/>
                <a:uLnTx/>
                <a:uFillTx/>
                <a:latin typeface="Open Sans Light"/>
                <a:ea typeface="+mn-ea"/>
                <a:cs typeface="+mn-cs"/>
              </a:rPr>
              <a:t> o di un Gruppo,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devono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persistenti</a:t>
            </a:r>
            <a:r>
              <a:rPr kumimoji="0" lang="en-US" sz="2000" b="0" i="0" u="none" strike="noStrike" kern="1200" cap="none" spc="0" normalizeH="0" noProof="0" dirty="0">
                <a:ln>
                  <a:noFill/>
                </a:ln>
                <a:solidFill>
                  <a:srgbClr val="FFFFFF"/>
                </a:solidFill>
                <a:effectLst/>
                <a:uLnTx/>
                <a:uFillTx/>
                <a:latin typeface="Open Sans Light"/>
                <a:ea typeface="+mn-ea"/>
                <a:cs typeface="+mn-cs"/>
              </a:rPr>
              <a:t> e non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legati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alla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singola</a:t>
            </a:r>
            <a:r>
              <a:rPr kumimoji="0" lang="en-US" sz="2000" b="0" i="0" u="none" strike="noStrike" kern="1200" cap="none" spc="0" normalizeH="0" noProof="0" dirty="0">
                <a:ln>
                  <a:noFill/>
                </a:ln>
                <a:solidFill>
                  <a:srgbClr val="FFFFFF"/>
                </a:solidFill>
                <a:effectLst/>
                <a:uLnTx/>
                <a:uFillTx/>
                <a:latin typeface="Open Sans Light"/>
                <a:ea typeface="+mn-ea"/>
                <a:cs typeface="+mn-cs"/>
              </a:rPr>
              <a:t> conversazione.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8" name="Rectangle 17">
            <a:extLst>
              <a:ext uri="{FF2B5EF4-FFF2-40B4-BE49-F238E27FC236}">
                <a16:creationId xmlns:a16="http://schemas.microsoft.com/office/drawing/2014/main" id="{E313A28A-FD83-D636-BBEA-6886D6030AEB}"/>
              </a:ext>
            </a:extLst>
          </p:cNvPr>
          <p:cNvSpPr/>
          <p:nvPr/>
        </p:nvSpPr>
        <p:spPr>
          <a:xfrm>
            <a:off x="13430946" y="898217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lectronic-Device-02" pitchFamily="2" charset="0"/>
                <a:ea typeface="Open Sans" panose="020B0606030504020204" pitchFamily="34" charset="0"/>
                <a:cs typeface="Arial" panose="020B0604020202020204" pitchFamily="34" charset="0"/>
              </a:rPr>
              <a:t>d</a:t>
            </a:r>
          </a:p>
        </p:txBody>
      </p:sp>
      <p:sp>
        <p:nvSpPr>
          <p:cNvPr id="29" name="Oval 15">
            <a:extLst>
              <a:ext uri="{FF2B5EF4-FFF2-40B4-BE49-F238E27FC236}">
                <a16:creationId xmlns:a16="http://schemas.microsoft.com/office/drawing/2014/main" id="{BC7E22AE-7FF5-C193-74E9-F695E4C7B723}"/>
              </a:ext>
            </a:extLst>
          </p:cNvPr>
          <p:cNvSpPr/>
          <p:nvPr/>
        </p:nvSpPr>
        <p:spPr>
          <a:xfrm flipV="1">
            <a:off x="12067140" y="11741281"/>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0" name="Rectangle 21">
            <a:extLst>
              <a:ext uri="{FF2B5EF4-FFF2-40B4-BE49-F238E27FC236}">
                <a16:creationId xmlns:a16="http://schemas.microsoft.com/office/drawing/2014/main" id="{EF74EF99-9150-C6B0-1003-28811FD42576}"/>
              </a:ext>
            </a:extLst>
          </p:cNvPr>
          <p:cNvSpPr/>
          <p:nvPr/>
        </p:nvSpPr>
        <p:spPr>
          <a:xfrm>
            <a:off x="4690593" y="11051190"/>
            <a:ext cx="4723557" cy="1133259"/>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Multilingua</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lang="en-US" sz="2000" dirty="0" err="1">
                <a:solidFill>
                  <a:srgbClr val="FFFFFF">
                    <a:lumMod val="90000"/>
                    <a:lumOff val="10000"/>
                  </a:srgbClr>
                </a:solidFill>
                <a:latin typeface="Open Sans Light"/>
              </a:rPr>
              <a:t>Permettere</a:t>
            </a:r>
            <a:r>
              <a:rPr lang="en-US" sz="2000" dirty="0">
                <a:solidFill>
                  <a:srgbClr val="FFFFFF">
                    <a:lumMod val="90000"/>
                    <a:lumOff val="10000"/>
                  </a:srgbClr>
                </a:solidFill>
                <a:latin typeface="Open Sans Light"/>
              </a:rPr>
              <a:t> la </a:t>
            </a:r>
            <a:r>
              <a:rPr lang="en-US" sz="2000" dirty="0" err="1">
                <a:solidFill>
                  <a:srgbClr val="FFFFFF">
                    <a:lumMod val="90000"/>
                    <a:lumOff val="10000"/>
                  </a:srgbClr>
                </a:solidFill>
                <a:latin typeface="Open Sans Light"/>
              </a:rPr>
              <a:t>scelta</a:t>
            </a:r>
            <a:r>
              <a:rPr lang="en-US" sz="2000" dirty="0">
                <a:solidFill>
                  <a:srgbClr val="FFFFFF">
                    <a:lumMod val="90000"/>
                    <a:lumOff val="10000"/>
                  </a:srgbClr>
                </a:solidFill>
                <a:latin typeface="Open Sans Light"/>
              </a:rPr>
              <a:t> </a:t>
            </a:r>
            <a:r>
              <a:rPr lang="en-US" sz="2000" dirty="0" err="1">
                <a:solidFill>
                  <a:srgbClr val="FFFFFF">
                    <a:lumMod val="90000"/>
                    <a:lumOff val="10000"/>
                  </a:srgbClr>
                </a:solidFill>
                <a:latin typeface="Open Sans Light"/>
              </a:rPr>
              <a:t>della</a:t>
            </a:r>
            <a:r>
              <a:rPr lang="en-US" sz="2000" dirty="0">
                <a:solidFill>
                  <a:srgbClr val="FFFFFF">
                    <a:lumMod val="90000"/>
                    <a:lumOff val="10000"/>
                  </a:srgbClr>
                </a:solidFill>
                <a:latin typeface="Open Sans Light"/>
              </a:rPr>
              <a:t> lingua ‘</a:t>
            </a:r>
            <a:r>
              <a:rPr lang="en-US" sz="2000" dirty="0" err="1">
                <a:solidFill>
                  <a:srgbClr val="FFFFFF">
                    <a:lumMod val="90000"/>
                    <a:lumOff val="10000"/>
                  </a:srgbClr>
                </a:solidFill>
                <a:latin typeface="Open Sans Light"/>
              </a:rPr>
              <a:t>parlata</a:t>
            </a:r>
            <a:r>
              <a:rPr lang="en-US" sz="2000" dirty="0">
                <a:solidFill>
                  <a:srgbClr val="FFFFFF">
                    <a:lumMod val="90000"/>
                    <a:lumOff val="10000"/>
                  </a:srgbClr>
                </a:solidFill>
                <a:latin typeface="Open Sans Light"/>
              </a:rPr>
              <a:t>’ dal bot.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31" name="Rectangle 22">
            <a:extLst>
              <a:ext uri="{FF2B5EF4-FFF2-40B4-BE49-F238E27FC236}">
                <a16:creationId xmlns:a16="http://schemas.microsoft.com/office/drawing/2014/main" id="{F377C627-655F-F7D6-F9D8-88A35E1A3298}"/>
              </a:ext>
            </a:extLst>
          </p:cNvPr>
          <p:cNvSpPr/>
          <p:nvPr/>
        </p:nvSpPr>
        <p:spPr>
          <a:xfrm flipH="1">
            <a:off x="9865310" y="10874859"/>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Location-01" pitchFamily="2" charset="0"/>
                <a:ea typeface="Open Sans" panose="020B0606030504020204" pitchFamily="34" charset="0"/>
                <a:cs typeface="Arial" panose="020B0604020202020204" pitchFamily="34" charset="0"/>
              </a:rPr>
              <a:t>M</a:t>
            </a:r>
          </a:p>
        </p:txBody>
      </p:sp>
      <p:sp>
        <p:nvSpPr>
          <p:cNvPr id="2" name="CasellaDiTesto 1">
            <a:extLst>
              <a:ext uri="{FF2B5EF4-FFF2-40B4-BE49-F238E27FC236}">
                <a16:creationId xmlns:a16="http://schemas.microsoft.com/office/drawing/2014/main" id="{1E4B810E-1E93-626D-E1DE-8EE7737B742A}"/>
              </a:ext>
            </a:extLst>
          </p:cNvPr>
          <p:cNvSpPr txBox="1"/>
          <p:nvPr/>
        </p:nvSpPr>
        <p:spPr>
          <a:xfrm>
            <a:off x="713232" y="486401"/>
            <a:ext cx="5303520" cy="1077218"/>
          </a:xfrm>
          <a:prstGeom prst="rect">
            <a:avLst/>
          </a:prstGeom>
          <a:noFill/>
        </p:spPr>
        <p:txBody>
          <a:bodyPr wrap="square" rtlCol="0">
            <a:spAutoFit/>
          </a:bodyPr>
          <a:lstStyle/>
          <a:p>
            <a:r>
              <a:rPr lang="it-IT" sz="6400" dirty="0">
                <a:solidFill>
                  <a:schemeClr val="tx1">
                    <a:lumMod val="95000"/>
                  </a:schemeClr>
                </a:solidFill>
              </a:rPr>
              <a:t>Obiettivi</a:t>
            </a:r>
          </a:p>
        </p:txBody>
      </p:sp>
    </p:spTree>
    <p:extLst>
      <p:ext uri="{BB962C8B-B14F-4D97-AF65-F5344CB8AC3E}">
        <p14:creationId xmlns:p14="http://schemas.microsoft.com/office/powerpoint/2010/main" val="33802247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750"/>
                                        <p:tgtEl>
                                          <p:spTgt spid="7"/>
                                        </p:tgtEl>
                                      </p:cBhvr>
                                    </p:animEffect>
                                  </p:childTnLst>
                                </p:cTn>
                              </p:par>
                              <p:par>
                                <p:cTn id="8" presetID="49" presetClass="entr" presetSubtype="0" decel="10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anim calcmode="lin" valueType="num">
                                      <p:cBhvr>
                                        <p:cTn id="12" dur="500" fill="hold"/>
                                        <p:tgtEl>
                                          <p:spTgt spid="10"/>
                                        </p:tgtEl>
                                        <p:attrNameLst>
                                          <p:attrName>style.rotation</p:attrName>
                                        </p:attrNameLst>
                                      </p:cBhvr>
                                      <p:tavLst>
                                        <p:tav tm="0">
                                          <p:val>
                                            <p:fltVal val="360"/>
                                          </p:val>
                                        </p:tav>
                                        <p:tav tm="100000">
                                          <p:val>
                                            <p:fltVal val="0"/>
                                          </p:val>
                                        </p:tav>
                                      </p:tavLst>
                                    </p:anim>
                                    <p:animEffect transition="in" filter="fade">
                                      <p:cBhvr>
                                        <p:cTn id="13" dur="500"/>
                                        <p:tgtEl>
                                          <p:spTgt spid="10"/>
                                        </p:tgtEl>
                                      </p:cBhvr>
                                    </p:animEffect>
                                  </p:childTnLst>
                                </p:cTn>
                              </p:par>
                              <p:par>
                                <p:cTn id="14" presetID="49" presetClass="entr" presetSubtype="0" decel="100000" fill="hold" grpId="0" nodeType="withEffect">
                                  <p:stCondLst>
                                    <p:cond delay="1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ppt_w</p:attrName>
                                        </p:attrNameLst>
                                      </p:cBhvr>
                                      <p:tavLst>
                                        <p:tav tm="0">
                                          <p:val>
                                            <p:fltVal val="0"/>
                                          </p:val>
                                        </p:tav>
                                        <p:tav tm="100000">
                                          <p:val>
                                            <p:strVal val="#ppt_w"/>
                                          </p:val>
                                        </p:tav>
                                      </p:tavLst>
                                    </p:anim>
                                    <p:anim calcmode="lin" valueType="num">
                                      <p:cBhvr>
                                        <p:cTn id="17" dur="500" fill="hold"/>
                                        <p:tgtEl>
                                          <p:spTgt spid="11"/>
                                        </p:tgtEl>
                                        <p:attrNameLst>
                                          <p:attrName>ppt_h</p:attrName>
                                        </p:attrNameLst>
                                      </p:cBhvr>
                                      <p:tavLst>
                                        <p:tav tm="0">
                                          <p:val>
                                            <p:fltVal val="0"/>
                                          </p:val>
                                        </p:tav>
                                        <p:tav tm="100000">
                                          <p:val>
                                            <p:strVal val="#ppt_h"/>
                                          </p:val>
                                        </p:tav>
                                      </p:tavLst>
                                    </p:anim>
                                    <p:anim calcmode="lin" valueType="num">
                                      <p:cBhvr>
                                        <p:cTn id="18" dur="500" fill="hold"/>
                                        <p:tgtEl>
                                          <p:spTgt spid="11"/>
                                        </p:tgtEl>
                                        <p:attrNameLst>
                                          <p:attrName>style.rotation</p:attrName>
                                        </p:attrNameLst>
                                      </p:cBhvr>
                                      <p:tavLst>
                                        <p:tav tm="0">
                                          <p:val>
                                            <p:fltVal val="360"/>
                                          </p:val>
                                        </p:tav>
                                        <p:tav tm="100000">
                                          <p:val>
                                            <p:fltVal val="0"/>
                                          </p:val>
                                        </p:tav>
                                      </p:tavLst>
                                    </p:anim>
                                    <p:animEffect transition="in" filter="fade">
                                      <p:cBhvr>
                                        <p:cTn id="19" dur="500"/>
                                        <p:tgtEl>
                                          <p:spTgt spid="11"/>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 calcmode="lin" valueType="num">
                                      <p:cBhvr>
                                        <p:cTn id="27" dur="500" fill="hold"/>
                                        <p:tgtEl>
                                          <p:spTgt spid="14"/>
                                        </p:tgtEl>
                                        <p:attrNameLst>
                                          <p:attrName>style.rotation</p:attrName>
                                        </p:attrNameLst>
                                      </p:cBhvr>
                                      <p:tavLst>
                                        <p:tav tm="0">
                                          <p:val>
                                            <p:fltVal val="360"/>
                                          </p:val>
                                        </p:tav>
                                        <p:tav tm="100000">
                                          <p:val>
                                            <p:fltVal val="0"/>
                                          </p:val>
                                        </p:tav>
                                      </p:tavLst>
                                    </p:anim>
                                    <p:animEffect transition="in" filter="fade">
                                      <p:cBhvr>
                                        <p:cTn id="28" dur="500"/>
                                        <p:tgtEl>
                                          <p:spTgt spid="14"/>
                                        </p:tgtEl>
                                      </p:cBhvr>
                                    </p:animEffect>
                                  </p:childTnLst>
                                </p:cTn>
                              </p:par>
                              <p:par>
                                <p:cTn id="29" presetID="49" presetClass="entr" presetSubtype="0" decel="100000" fill="hold" grpId="0" nodeType="withEffect">
                                  <p:stCondLst>
                                    <p:cond delay="40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 calcmode="lin" valueType="num">
                                      <p:cBhvr>
                                        <p:cTn id="33" dur="500" fill="hold"/>
                                        <p:tgtEl>
                                          <p:spTgt spid="20"/>
                                        </p:tgtEl>
                                        <p:attrNameLst>
                                          <p:attrName>style.rotation</p:attrName>
                                        </p:attrNameLst>
                                      </p:cBhvr>
                                      <p:tavLst>
                                        <p:tav tm="0">
                                          <p:val>
                                            <p:fltVal val="360"/>
                                          </p:val>
                                        </p:tav>
                                        <p:tav tm="100000">
                                          <p:val>
                                            <p:fltVal val="0"/>
                                          </p:val>
                                        </p:tav>
                                      </p:tavLst>
                                    </p:anim>
                                    <p:animEffect transition="in" filter="fade">
                                      <p:cBhvr>
                                        <p:cTn id="34" dur="500"/>
                                        <p:tgtEl>
                                          <p:spTgt spid="20"/>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9" presetClass="entr" presetSubtype="0" decel="100000"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par>
                                <p:cTn id="44" presetID="49" presetClass="entr" presetSubtype="0" decel="100000" fill="hold" grpId="0" nodeType="withEffect">
                                  <p:stCondLst>
                                    <p:cond delay="60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anim calcmode="lin" valueType="num">
                                      <p:cBhvr>
                                        <p:cTn id="48" dur="500" fill="hold"/>
                                        <p:tgtEl>
                                          <p:spTgt spid="18"/>
                                        </p:tgtEl>
                                        <p:attrNameLst>
                                          <p:attrName>style.rotation</p:attrName>
                                        </p:attrNameLst>
                                      </p:cBhvr>
                                      <p:tavLst>
                                        <p:tav tm="0">
                                          <p:val>
                                            <p:fltVal val="360"/>
                                          </p:val>
                                        </p:tav>
                                        <p:tav tm="100000">
                                          <p:val>
                                            <p:fltVal val="0"/>
                                          </p:val>
                                        </p:tav>
                                      </p:tavLst>
                                    </p:anim>
                                    <p:animEffect transition="in" filter="fade">
                                      <p:cBhvr>
                                        <p:cTn id="49" dur="500"/>
                                        <p:tgtEl>
                                          <p:spTgt spid="18"/>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49" presetClass="entr" presetSubtype="0" decel="100000" fill="hold" grpId="0" nodeType="withEffect">
                                  <p:stCondLst>
                                    <p:cond delay="80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par>
                                <p:cTn id="59" presetID="49" presetClass="entr" presetSubtype="0" decel="100000" fill="hold" grpId="0" nodeType="withEffect">
                                  <p:stCondLst>
                                    <p:cond delay="900"/>
                                  </p:stCondLst>
                                  <p:childTnLst>
                                    <p:set>
                                      <p:cBhvr>
                                        <p:cTn id="60" dur="1" fill="hold">
                                          <p:stCondLst>
                                            <p:cond delay="0"/>
                                          </p:stCondLst>
                                        </p:cTn>
                                        <p:tgtEl>
                                          <p:spTgt spid="23"/>
                                        </p:tgtEl>
                                        <p:attrNameLst>
                                          <p:attrName>style.visibility</p:attrName>
                                        </p:attrNameLst>
                                      </p:cBhvr>
                                      <p:to>
                                        <p:strVal val="visible"/>
                                      </p:to>
                                    </p:set>
                                    <p:anim calcmode="lin" valueType="num">
                                      <p:cBhvr>
                                        <p:cTn id="61" dur="500" fill="hold"/>
                                        <p:tgtEl>
                                          <p:spTgt spid="23"/>
                                        </p:tgtEl>
                                        <p:attrNameLst>
                                          <p:attrName>ppt_w</p:attrName>
                                        </p:attrNameLst>
                                      </p:cBhvr>
                                      <p:tavLst>
                                        <p:tav tm="0">
                                          <p:val>
                                            <p:fltVal val="0"/>
                                          </p:val>
                                        </p:tav>
                                        <p:tav tm="100000">
                                          <p:val>
                                            <p:strVal val="#ppt_w"/>
                                          </p:val>
                                        </p:tav>
                                      </p:tavLst>
                                    </p:anim>
                                    <p:anim calcmode="lin" valueType="num">
                                      <p:cBhvr>
                                        <p:cTn id="62" dur="500" fill="hold"/>
                                        <p:tgtEl>
                                          <p:spTgt spid="23"/>
                                        </p:tgtEl>
                                        <p:attrNameLst>
                                          <p:attrName>ppt_h</p:attrName>
                                        </p:attrNameLst>
                                      </p:cBhvr>
                                      <p:tavLst>
                                        <p:tav tm="0">
                                          <p:val>
                                            <p:fltVal val="0"/>
                                          </p:val>
                                        </p:tav>
                                        <p:tav tm="100000">
                                          <p:val>
                                            <p:strVal val="#ppt_h"/>
                                          </p:val>
                                        </p:tav>
                                      </p:tavLst>
                                    </p:anim>
                                    <p:anim calcmode="lin" valueType="num">
                                      <p:cBhvr>
                                        <p:cTn id="63" dur="500" fill="hold"/>
                                        <p:tgtEl>
                                          <p:spTgt spid="23"/>
                                        </p:tgtEl>
                                        <p:attrNameLst>
                                          <p:attrName>style.rotation</p:attrName>
                                        </p:attrNameLst>
                                      </p:cBhvr>
                                      <p:tavLst>
                                        <p:tav tm="0">
                                          <p:val>
                                            <p:fltVal val="360"/>
                                          </p:val>
                                        </p:tav>
                                        <p:tav tm="100000">
                                          <p:val>
                                            <p:fltVal val="0"/>
                                          </p:val>
                                        </p:tav>
                                      </p:tavLst>
                                    </p:anim>
                                    <p:animEffect transition="in" filter="fade">
                                      <p:cBhvr>
                                        <p:cTn id="64" dur="500"/>
                                        <p:tgtEl>
                                          <p:spTgt spid="23"/>
                                        </p:tgtEl>
                                      </p:cBhvr>
                                    </p:animEffect>
                                  </p:childTnLst>
                                </p:cTn>
                              </p:par>
                              <p:par>
                                <p:cTn id="65" presetID="10" presetClass="entr" presetSubtype="0" fill="hold" grpId="0" nodeType="withEffect">
                                  <p:stCondLst>
                                    <p:cond delay="10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49" presetClass="entr" presetSubtype="0" decel="100000" fill="hold" grpId="0" nodeType="withEffect">
                                  <p:stCondLst>
                                    <p:cond delay="1100"/>
                                  </p:stCondLst>
                                  <p:childTnLst>
                                    <p:set>
                                      <p:cBhvr>
                                        <p:cTn id="69" dur="1" fill="hold">
                                          <p:stCondLst>
                                            <p:cond delay="0"/>
                                          </p:stCondLst>
                                        </p:cTn>
                                        <p:tgtEl>
                                          <p:spTgt spid="26"/>
                                        </p:tgtEl>
                                        <p:attrNameLst>
                                          <p:attrName>style.visibility</p:attrName>
                                        </p:attrNameLst>
                                      </p:cBhvr>
                                      <p:to>
                                        <p:strVal val="visible"/>
                                      </p:to>
                                    </p:set>
                                    <p:anim calcmode="lin" valueType="num">
                                      <p:cBhvr>
                                        <p:cTn id="70" dur="500" fill="hold"/>
                                        <p:tgtEl>
                                          <p:spTgt spid="26"/>
                                        </p:tgtEl>
                                        <p:attrNameLst>
                                          <p:attrName>ppt_w</p:attrName>
                                        </p:attrNameLst>
                                      </p:cBhvr>
                                      <p:tavLst>
                                        <p:tav tm="0">
                                          <p:val>
                                            <p:fltVal val="0"/>
                                          </p:val>
                                        </p:tav>
                                        <p:tav tm="100000">
                                          <p:val>
                                            <p:strVal val="#ppt_w"/>
                                          </p:val>
                                        </p:tav>
                                      </p:tavLst>
                                    </p:anim>
                                    <p:anim calcmode="lin" valueType="num">
                                      <p:cBhvr>
                                        <p:cTn id="71" dur="500" fill="hold"/>
                                        <p:tgtEl>
                                          <p:spTgt spid="26"/>
                                        </p:tgtEl>
                                        <p:attrNameLst>
                                          <p:attrName>ppt_h</p:attrName>
                                        </p:attrNameLst>
                                      </p:cBhvr>
                                      <p:tavLst>
                                        <p:tav tm="0">
                                          <p:val>
                                            <p:fltVal val="0"/>
                                          </p:val>
                                        </p:tav>
                                        <p:tav tm="100000">
                                          <p:val>
                                            <p:strVal val="#ppt_h"/>
                                          </p:val>
                                        </p:tav>
                                      </p:tavLst>
                                    </p:anim>
                                    <p:anim calcmode="lin" valueType="num">
                                      <p:cBhvr>
                                        <p:cTn id="72" dur="500" fill="hold"/>
                                        <p:tgtEl>
                                          <p:spTgt spid="26"/>
                                        </p:tgtEl>
                                        <p:attrNameLst>
                                          <p:attrName>style.rotation</p:attrName>
                                        </p:attrNameLst>
                                      </p:cBhvr>
                                      <p:tavLst>
                                        <p:tav tm="0">
                                          <p:val>
                                            <p:fltVal val="360"/>
                                          </p:val>
                                        </p:tav>
                                        <p:tav tm="100000">
                                          <p:val>
                                            <p:fltVal val="0"/>
                                          </p:val>
                                        </p:tav>
                                      </p:tavLst>
                                    </p:anim>
                                    <p:animEffect transition="in" filter="fade">
                                      <p:cBhvr>
                                        <p:cTn id="73" dur="500"/>
                                        <p:tgtEl>
                                          <p:spTgt spid="26"/>
                                        </p:tgtEl>
                                      </p:cBhvr>
                                    </p:animEffect>
                                  </p:childTnLst>
                                </p:cTn>
                              </p:par>
                              <p:par>
                                <p:cTn id="74" presetID="49" presetClass="entr" presetSubtype="0" decel="100000" fill="hold" grpId="0" nodeType="withEffect">
                                  <p:stCondLst>
                                    <p:cond delay="1200"/>
                                  </p:stCondLst>
                                  <p:childTnLst>
                                    <p:set>
                                      <p:cBhvr>
                                        <p:cTn id="75" dur="1" fill="hold">
                                          <p:stCondLst>
                                            <p:cond delay="0"/>
                                          </p:stCondLst>
                                        </p:cTn>
                                        <p:tgtEl>
                                          <p:spTgt spid="28"/>
                                        </p:tgtEl>
                                        <p:attrNameLst>
                                          <p:attrName>style.visibility</p:attrName>
                                        </p:attrNameLst>
                                      </p:cBhvr>
                                      <p:to>
                                        <p:strVal val="visible"/>
                                      </p:to>
                                    </p:set>
                                    <p:anim calcmode="lin" valueType="num">
                                      <p:cBhvr>
                                        <p:cTn id="76" dur="500" fill="hold"/>
                                        <p:tgtEl>
                                          <p:spTgt spid="28"/>
                                        </p:tgtEl>
                                        <p:attrNameLst>
                                          <p:attrName>ppt_w</p:attrName>
                                        </p:attrNameLst>
                                      </p:cBhvr>
                                      <p:tavLst>
                                        <p:tav tm="0">
                                          <p:val>
                                            <p:fltVal val="0"/>
                                          </p:val>
                                        </p:tav>
                                        <p:tav tm="100000">
                                          <p:val>
                                            <p:strVal val="#ppt_w"/>
                                          </p:val>
                                        </p:tav>
                                      </p:tavLst>
                                    </p:anim>
                                    <p:anim calcmode="lin" valueType="num">
                                      <p:cBhvr>
                                        <p:cTn id="77" dur="500" fill="hold"/>
                                        <p:tgtEl>
                                          <p:spTgt spid="28"/>
                                        </p:tgtEl>
                                        <p:attrNameLst>
                                          <p:attrName>ppt_h</p:attrName>
                                        </p:attrNameLst>
                                      </p:cBhvr>
                                      <p:tavLst>
                                        <p:tav tm="0">
                                          <p:val>
                                            <p:fltVal val="0"/>
                                          </p:val>
                                        </p:tav>
                                        <p:tav tm="100000">
                                          <p:val>
                                            <p:strVal val="#ppt_h"/>
                                          </p:val>
                                        </p:tav>
                                      </p:tavLst>
                                    </p:anim>
                                    <p:anim calcmode="lin" valueType="num">
                                      <p:cBhvr>
                                        <p:cTn id="78" dur="500" fill="hold"/>
                                        <p:tgtEl>
                                          <p:spTgt spid="28"/>
                                        </p:tgtEl>
                                        <p:attrNameLst>
                                          <p:attrName>style.rotation</p:attrName>
                                        </p:attrNameLst>
                                      </p:cBhvr>
                                      <p:tavLst>
                                        <p:tav tm="0">
                                          <p:val>
                                            <p:fltVal val="360"/>
                                          </p:val>
                                        </p:tav>
                                        <p:tav tm="100000">
                                          <p:val>
                                            <p:fltVal val="0"/>
                                          </p:val>
                                        </p:tav>
                                      </p:tavLst>
                                    </p:anim>
                                    <p:animEffect transition="in" filter="fade">
                                      <p:cBhvr>
                                        <p:cTn id="79" dur="500"/>
                                        <p:tgtEl>
                                          <p:spTgt spid="28"/>
                                        </p:tgtEl>
                                      </p:cBhvr>
                                    </p:animEffect>
                                  </p:childTnLst>
                                </p:cTn>
                              </p:par>
                              <p:par>
                                <p:cTn id="80" presetID="10" presetClass="entr" presetSubtype="0" fill="hold" grpId="0" nodeType="withEffect">
                                  <p:stCondLst>
                                    <p:cond delay="1300"/>
                                  </p:stCondLst>
                                  <p:childTnLst>
                                    <p:set>
                                      <p:cBhvr>
                                        <p:cTn id="81" dur="1" fill="hold">
                                          <p:stCondLst>
                                            <p:cond delay="0"/>
                                          </p:stCondLst>
                                        </p:cTn>
                                        <p:tgtEl>
                                          <p:spTgt spid="27"/>
                                        </p:tgtEl>
                                        <p:attrNameLst>
                                          <p:attrName>style.visibility</p:attrName>
                                        </p:attrNameLst>
                                      </p:cBhvr>
                                      <p:to>
                                        <p:strVal val="visible"/>
                                      </p:to>
                                    </p:set>
                                    <p:animEffect transition="in" filter="fade">
                                      <p:cBhvr>
                                        <p:cTn id="82" dur="500"/>
                                        <p:tgtEl>
                                          <p:spTgt spid="27"/>
                                        </p:tgtEl>
                                      </p:cBhvr>
                                    </p:animEffect>
                                  </p:childTnLst>
                                </p:cTn>
                              </p:par>
                              <p:par>
                                <p:cTn id="83" presetID="49" presetClass="entr" presetSubtype="0" decel="100000" fill="hold" grpId="0" nodeType="withEffect">
                                  <p:stCondLst>
                                    <p:cond delay="1400"/>
                                  </p:stCondLst>
                                  <p:childTnLst>
                                    <p:set>
                                      <p:cBhvr>
                                        <p:cTn id="84" dur="1" fill="hold">
                                          <p:stCondLst>
                                            <p:cond delay="0"/>
                                          </p:stCondLst>
                                        </p:cTn>
                                        <p:tgtEl>
                                          <p:spTgt spid="29"/>
                                        </p:tgtEl>
                                        <p:attrNameLst>
                                          <p:attrName>style.visibility</p:attrName>
                                        </p:attrNameLst>
                                      </p:cBhvr>
                                      <p:to>
                                        <p:strVal val="visible"/>
                                      </p:to>
                                    </p:set>
                                    <p:anim calcmode="lin" valueType="num">
                                      <p:cBhvr>
                                        <p:cTn id="85" dur="500" fill="hold"/>
                                        <p:tgtEl>
                                          <p:spTgt spid="29"/>
                                        </p:tgtEl>
                                        <p:attrNameLst>
                                          <p:attrName>ppt_w</p:attrName>
                                        </p:attrNameLst>
                                      </p:cBhvr>
                                      <p:tavLst>
                                        <p:tav tm="0">
                                          <p:val>
                                            <p:fltVal val="0"/>
                                          </p:val>
                                        </p:tav>
                                        <p:tav tm="100000">
                                          <p:val>
                                            <p:strVal val="#ppt_w"/>
                                          </p:val>
                                        </p:tav>
                                      </p:tavLst>
                                    </p:anim>
                                    <p:anim calcmode="lin" valueType="num">
                                      <p:cBhvr>
                                        <p:cTn id="86" dur="500" fill="hold"/>
                                        <p:tgtEl>
                                          <p:spTgt spid="29"/>
                                        </p:tgtEl>
                                        <p:attrNameLst>
                                          <p:attrName>ppt_h</p:attrName>
                                        </p:attrNameLst>
                                      </p:cBhvr>
                                      <p:tavLst>
                                        <p:tav tm="0">
                                          <p:val>
                                            <p:fltVal val="0"/>
                                          </p:val>
                                        </p:tav>
                                        <p:tav tm="100000">
                                          <p:val>
                                            <p:strVal val="#ppt_h"/>
                                          </p:val>
                                        </p:tav>
                                      </p:tavLst>
                                    </p:anim>
                                    <p:anim calcmode="lin" valueType="num">
                                      <p:cBhvr>
                                        <p:cTn id="87" dur="500" fill="hold"/>
                                        <p:tgtEl>
                                          <p:spTgt spid="29"/>
                                        </p:tgtEl>
                                        <p:attrNameLst>
                                          <p:attrName>style.rotation</p:attrName>
                                        </p:attrNameLst>
                                      </p:cBhvr>
                                      <p:tavLst>
                                        <p:tav tm="0">
                                          <p:val>
                                            <p:fltVal val="360"/>
                                          </p:val>
                                        </p:tav>
                                        <p:tav tm="100000">
                                          <p:val>
                                            <p:fltVal val="0"/>
                                          </p:val>
                                        </p:tav>
                                      </p:tavLst>
                                    </p:anim>
                                    <p:animEffect transition="in" filter="fade">
                                      <p:cBhvr>
                                        <p:cTn id="88" dur="500"/>
                                        <p:tgtEl>
                                          <p:spTgt spid="29"/>
                                        </p:tgtEl>
                                      </p:cBhvr>
                                    </p:animEffect>
                                  </p:childTnLst>
                                </p:cTn>
                              </p:par>
                              <p:par>
                                <p:cTn id="89" presetID="49" presetClass="entr" presetSubtype="0" decel="100000" fill="hold" grpId="0" nodeType="withEffect">
                                  <p:stCondLst>
                                    <p:cond delay="150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 calcmode="lin" valueType="num">
                                      <p:cBhvr>
                                        <p:cTn id="93" dur="500" fill="hold"/>
                                        <p:tgtEl>
                                          <p:spTgt spid="31"/>
                                        </p:tgtEl>
                                        <p:attrNameLst>
                                          <p:attrName>style.rotation</p:attrName>
                                        </p:attrNameLst>
                                      </p:cBhvr>
                                      <p:tavLst>
                                        <p:tav tm="0">
                                          <p:val>
                                            <p:fltVal val="360"/>
                                          </p:val>
                                        </p:tav>
                                        <p:tav tm="100000">
                                          <p:val>
                                            <p:fltVal val="0"/>
                                          </p:val>
                                        </p:tav>
                                      </p:tavLst>
                                    </p:anim>
                                    <p:animEffect transition="in" filter="fade">
                                      <p:cBhvr>
                                        <p:cTn id="94" dur="500"/>
                                        <p:tgtEl>
                                          <p:spTgt spid="31"/>
                                        </p:tgtEl>
                                      </p:cBhvr>
                                    </p:animEffect>
                                  </p:childTnLst>
                                </p:cTn>
                              </p:par>
                              <p:par>
                                <p:cTn id="95" presetID="10" presetClass="entr" presetSubtype="0" fill="hold" grpId="0" nodeType="withEffect">
                                  <p:stCondLst>
                                    <p:cond delay="160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4" grpId="0" animBg="1"/>
      <p:bldP spid="15" grpId="0" animBg="1"/>
      <p:bldP spid="16" grpId="0" animBg="1"/>
      <p:bldP spid="17" grpId="0"/>
      <p:bldP spid="18" grpId="0" animBg="1"/>
      <p:bldP spid="19" grpId="0"/>
      <p:bldP spid="20" grpId="0" animBg="1"/>
      <p:bldP spid="22" grpId="0"/>
      <p:bldP spid="23" grpId="0" animBg="1"/>
      <p:bldP spid="26" grpId="0" animBg="1"/>
      <p:bldP spid="27" grpId="0"/>
      <p:bldP spid="28" grpId="0" animBg="1"/>
      <p:bldP spid="29" grpId="0" animBg="1"/>
      <p:bldP spid="30" grpId="0"/>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77848F-9A77-4D78-B2CB-20E75E7CE6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0389059" y="-15186602"/>
            <a:ext cx="19198242" cy="11974365"/>
          </a:xfrm>
          <a:prstGeom prst="rect">
            <a:avLst/>
          </a:prstGeom>
        </p:spPr>
      </p:pic>
      <p:pic>
        <p:nvPicPr>
          <p:cNvPr id="16" name="Picture 15">
            <a:extLst>
              <a:ext uri="{FF2B5EF4-FFF2-40B4-BE49-F238E27FC236}">
                <a16:creationId xmlns:a16="http://schemas.microsoft.com/office/drawing/2014/main" id="{A1D93ABD-7BC4-4D48-82B0-5F1748C392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3924092" y="-7038552"/>
            <a:ext cx="19198242" cy="11974365"/>
          </a:xfrm>
          <a:prstGeom prst="rect">
            <a:avLst/>
          </a:prstGeom>
        </p:spPr>
      </p:pic>
      <p:pic>
        <p:nvPicPr>
          <p:cNvPr id="17" name="Picture 16">
            <a:extLst>
              <a:ext uri="{FF2B5EF4-FFF2-40B4-BE49-F238E27FC236}">
                <a16:creationId xmlns:a16="http://schemas.microsoft.com/office/drawing/2014/main" id="{E9E7D4F1-27F8-41F7-99D0-7B9FC74438A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8237242" y="1109497"/>
            <a:ext cx="19198242" cy="11974365"/>
          </a:xfrm>
          <a:prstGeom prst="rect">
            <a:avLst/>
          </a:prstGeom>
        </p:spPr>
      </p:pic>
      <p:pic>
        <p:nvPicPr>
          <p:cNvPr id="11" name="Picture 10">
            <a:extLst>
              <a:ext uri="{FF2B5EF4-FFF2-40B4-BE49-F238E27FC236}">
                <a16:creationId xmlns:a16="http://schemas.microsoft.com/office/drawing/2014/main" id="{5CEA0345-07F6-4A02-8C8C-B7831624A12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5631680" y="-6555282"/>
            <a:ext cx="19198242" cy="11974365"/>
          </a:xfrm>
          <a:prstGeom prst="rect">
            <a:avLst/>
          </a:prstGeom>
        </p:spPr>
      </p:pic>
      <p:pic>
        <p:nvPicPr>
          <p:cNvPr id="12" name="Picture 11">
            <a:extLst>
              <a:ext uri="{FF2B5EF4-FFF2-40B4-BE49-F238E27FC236}">
                <a16:creationId xmlns:a16="http://schemas.microsoft.com/office/drawing/2014/main" id="{AC0CC773-34EC-432F-A5D2-0C778507F40D}"/>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1318529" y="1592768"/>
            <a:ext cx="19198242" cy="11974365"/>
          </a:xfrm>
          <a:prstGeom prst="rect">
            <a:avLst/>
          </a:prstGeom>
        </p:spPr>
      </p:pic>
      <p:pic>
        <p:nvPicPr>
          <p:cNvPr id="13" name="Picture 12">
            <a:extLst>
              <a:ext uri="{FF2B5EF4-FFF2-40B4-BE49-F238E27FC236}">
                <a16:creationId xmlns:a16="http://schemas.microsoft.com/office/drawing/2014/main" id="{1AE456B9-1C53-43A7-9EEB-140B064FD499}"/>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994621" y="9740817"/>
            <a:ext cx="19198242" cy="11974365"/>
          </a:xfrm>
          <a:prstGeom prst="rect">
            <a:avLst/>
          </a:prstGeom>
        </p:spPr>
      </p:pic>
      <p:pic>
        <p:nvPicPr>
          <p:cNvPr id="7" name="Picture 6">
            <a:extLst>
              <a:ext uri="{FF2B5EF4-FFF2-40B4-BE49-F238E27FC236}">
                <a16:creationId xmlns:a16="http://schemas.microsoft.com/office/drawing/2014/main" id="{51E2691A-D53C-4D5E-A228-D3F14DDD86BF}"/>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7481009" y="-4877685"/>
            <a:ext cx="19198242" cy="11974365"/>
          </a:xfrm>
          <a:prstGeom prst="rect">
            <a:avLst/>
          </a:prstGeom>
        </p:spPr>
      </p:pic>
      <p:pic>
        <p:nvPicPr>
          <p:cNvPr id="4" name="Picture 3">
            <a:extLst>
              <a:ext uri="{FF2B5EF4-FFF2-40B4-BE49-F238E27FC236}">
                <a16:creationId xmlns:a16="http://schemas.microsoft.com/office/drawing/2014/main" id="{CA8B6BE7-18E7-4D97-A5C8-69FA572E4544}"/>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6832142" y="3270365"/>
            <a:ext cx="19198242" cy="11974365"/>
          </a:xfrm>
          <a:prstGeom prst="rect">
            <a:avLst/>
          </a:prstGeom>
        </p:spPr>
      </p:pic>
      <p:pic>
        <p:nvPicPr>
          <p:cNvPr id="8" name="Picture 7">
            <a:extLst>
              <a:ext uri="{FF2B5EF4-FFF2-40B4-BE49-F238E27FC236}">
                <a16:creationId xmlns:a16="http://schemas.microsoft.com/office/drawing/2014/main" id="{63A55955-7AA7-4D98-8BBD-FFD3AF4FCE9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1145292" y="11418414"/>
            <a:ext cx="19198242" cy="11974365"/>
          </a:xfrm>
          <a:prstGeom prst="rect">
            <a:avLst/>
          </a:prstGeom>
        </p:spPr>
      </p:pic>
      <p:sp>
        <p:nvSpPr>
          <p:cNvPr id="34" name="Picture Placeholder 33">
            <a:extLst>
              <a:ext uri="{FF2B5EF4-FFF2-40B4-BE49-F238E27FC236}">
                <a16:creationId xmlns:a16="http://schemas.microsoft.com/office/drawing/2014/main" id="{B8D964F9-2F15-47D2-B3F8-6B6C3495F523}"/>
              </a:ext>
            </a:extLst>
          </p:cNvPr>
          <p:cNvSpPr>
            <a:spLocks noGrp="1"/>
          </p:cNvSpPr>
          <p:nvPr>
            <p:ph type="pic" sz="quarter" idx="13"/>
          </p:nvPr>
        </p:nvSpPr>
        <p:spPr/>
      </p:sp>
      <p:sp>
        <p:nvSpPr>
          <p:cNvPr id="35" name="Picture Placeholder 34">
            <a:extLst>
              <a:ext uri="{FF2B5EF4-FFF2-40B4-BE49-F238E27FC236}">
                <a16:creationId xmlns:a16="http://schemas.microsoft.com/office/drawing/2014/main" id="{DF80E01F-60BB-4D40-8BAC-693A77BD797D}"/>
              </a:ext>
            </a:extLst>
          </p:cNvPr>
          <p:cNvSpPr>
            <a:spLocks noGrp="1"/>
          </p:cNvSpPr>
          <p:nvPr>
            <p:ph type="pic" sz="quarter" idx="14"/>
          </p:nvPr>
        </p:nvSpPr>
        <p:spPr/>
      </p:sp>
      <p:sp>
        <p:nvSpPr>
          <p:cNvPr id="36" name="Picture Placeholder 35">
            <a:extLst>
              <a:ext uri="{FF2B5EF4-FFF2-40B4-BE49-F238E27FC236}">
                <a16:creationId xmlns:a16="http://schemas.microsoft.com/office/drawing/2014/main" id="{5ACE8C81-D7EC-4C08-9F6B-CED26D8A61C3}"/>
              </a:ext>
            </a:extLst>
          </p:cNvPr>
          <p:cNvSpPr>
            <a:spLocks noGrp="1"/>
          </p:cNvSpPr>
          <p:nvPr>
            <p:ph type="pic" sz="quarter" idx="15"/>
          </p:nvPr>
        </p:nvSpPr>
        <p:spPr/>
      </p:sp>
      <p:sp>
        <p:nvSpPr>
          <p:cNvPr id="37" name="Picture Placeholder 36">
            <a:extLst>
              <a:ext uri="{FF2B5EF4-FFF2-40B4-BE49-F238E27FC236}">
                <a16:creationId xmlns:a16="http://schemas.microsoft.com/office/drawing/2014/main" id="{17EA4E6B-23E2-48A9-81B7-E06F5F398A49}"/>
              </a:ext>
            </a:extLst>
          </p:cNvPr>
          <p:cNvSpPr>
            <a:spLocks noGrp="1"/>
          </p:cNvSpPr>
          <p:nvPr>
            <p:ph type="pic" sz="quarter" idx="16"/>
          </p:nvPr>
        </p:nvSpPr>
        <p:spPr/>
      </p:sp>
      <p:sp>
        <p:nvSpPr>
          <p:cNvPr id="38" name="Picture Placeholder 37">
            <a:extLst>
              <a:ext uri="{FF2B5EF4-FFF2-40B4-BE49-F238E27FC236}">
                <a16:creationId xmlns:a16="http://schemas.microsoft.com/office/drawing/2014/main" id="{DD94B5A9-8463-43C4-82DF-8C47E8BFB65B}"/>
              </a:ext>
            </a:extLst>
          </p:cNvPr>
          <p:cNvSpPr>
            <a:spLocks noGrp="1"/>
          </p:cNvSpPr>
          <p:nvPr>
            <p:ph type="pic" sz="quarter" idx="17"/>
          </p:nvPr>
        </p:nvSpPr>
        <p:spPr/>
      </p:sp>
      <p:sp>
        <p:nvSpPr>
          <p:cNvPr id="39" name="Picture Placeholder 38">
            <a:extLst>
              <a:ext uri="{FF2B5EF4-FFF2-40B4-BE49-F238E27FC236}">
                <a16:creationId xmlns:a16="http://schemas.microsoft.com/office/drawing/2014/main" id="{1D98FB43-48BD-431A-A877-BE8E245080C6}"/>
              </a:ext>
            </a:extLst>
          </p:cNvPr>
          <p:cNvSpPr>
            <a:spLocks noGrp="1"/>
          </p:cNvSpPr>
          <p:nvPr>
            <p:ph type="pic" sz="quarter" idx="18"/>
          </p:nvPr>
        </p:nvSpPr>
        <p:spPr/>
      </p:sp>
      <p:sp>
        <p:nvSpPr>
          <p:cNvPr id="40" name="Picture Placeholder 39">
            <a:extLst>
              <a:ext uri="{FF2B5EF4-FFF2-40B4-BE49-F238E27FC236}">
                <a16:creationId xmlns:a16="http://schemas.microsoft.com/office/drawing/2014/main" id="{8D0318E5-3C9D-423E-AC47-9F850DEF3C9F}"/>
              </a:ext>
            </a:extLst>
          </p:cNvPr>
          <p:cNvSpPr>
            <a:spLocks noGrp="1"/>
          </p:cNvSpPr>
          <p:nvPr>
            <p:ph type="pic" sz="quarter" idx="19"/>
          </p:nvPr>
        </p:nvSpPr>
        <p:spPr/>
      </p:sp>
      <p:sp>
        <p:nvSpPr>
          <p:cNvPr id="41" name="Picture Placeholder 40">
            <a:extLst>
              <a:ext uri="{FF2B5EF4-FFF2-40B4-BE49-F238E27FC236}">
                <a16:creationId xmlns:a16="http://schemas.microsoft.com/office/drawing/2014/main" id="{749A4B6C-1C8B-4CA5-9B32-BFFE4D1937C3}"/>
              </a:ext>
            </a:extLst>
          </p:cNvPr>
          <p:cNvSpPr>
            <a:spLocks noGrp="1"/>
          </p:cNvSpPr>
          <p:nvPr>
            <p:ph type="pic" sz="quarter" idx="20"/>
          </p:nvPr>
        </p:nvSpPr>
        <p:spPr/>
      </p:sp>
      <p:sp>
        <p:nvSpPr>
          <p:cNvPr id="42" name="Picture Placeholder 41">
            <a:extLst>
              <a:ext uri="{FF2B5EF4-FFF2-40B4-BE49-F238E27FC236}">
                <a16:creationId xmlns:a16="http://schemas.microsoft.com/office/drawing/2014/main" id="{98AC8934-F4A0-497C-B071-209FE33185FB}"/>
              </a:ext>
            </a:extLst>
          </p:cNvPr>
          <p:cNvSpPr>
            <a:spLocks noGrp="1"/>
          </p:cNvSpPr>
          <p:nvPr>
            <p:ph type="pic" sz="quarter" idx="21"/>
          </p:nvPr>
        </p:nvSpPr>
        <p:spPr/>
      </p:sp>
    </p:spTree>
    <p:extLst>
      <p:ext uri="{BB962C8B-B14F-4D97-AF65-F5344CB8AC3E}">
        <p14:creationId xmlns:p14="http://schemas.microsoft.com/office/powerpoint/2010/main" val="22749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6" dur="5000" fill="hold"/>
                                        <p:tgtEl>
                                          <p:spTgt spid="13"/>
                                        </p:tgtEl>
                                        <p:attrNameLst>
                                          <p:attrName>ppt_x</p:attrName>
                                          <p:attrName>ppt_y</p:attrName>
                                        </p:attrNameLst>
                                      </p:cBhvr>
                                      <p:rCtr x="30654" y="31458"/>
                                    </p:animMotion>
                                  </p:childTnLst>
                                </p:cTn>
                              </p:par>
                              <p:par>
                                <p:cTn id="7"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8" dur="5000" fill="hold"/>
                                        <p:tgtEl>
                                          <p:spTgt spid="12"/>
                                        </p:tgtEl>
                                        <p:attrNameLst>
                                          <p:attrName>ppt_x</p:attrName>
                                          <p:attrName>ppt_y</p:attrName>
                                        </p:attrNameLst>
                                      </p:cBhvr>
                                      <p:rCtr x="30654" y="31458"/>
                                    </p:animMotion>
                                  </p:childTnLst>
                                </p:cTn>
                              </p:par>
                              <p:par>
                                <p:cTn id="9"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0" dur="5000" fill="hold"/>
                                        <p:tgtEl>
                                          <p:spTgt spid="11"/>
                                        </p:tgtEl>
                                        <p:attrNameLst>
                                          <p:attrName>ppt_x</p:attrName>
                                          <p:attrName>ppt_y</p:attrName>
                                        </p:attrNameLst>
                                      </p:cBhvr>
                                      <p:rCtr x="30654" y="31458"/>
                                    </p:animMotion>
                                  </p:childTnLst>
                                </p:cTn>
                              </p:par>
                              <p:par>
                                <p:cTn id="11"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2" dur="6000" fill="hold"/>
                                        <p:tgtEl>
                                          <p:spTgt spid="17"/>
                                        </p:tgtEl>
                                        <p:attrNameLst>
                                          <p:attrName>ppt_x</p:attrName>
                                          <p:attrName>ppt_y</p:attrName>
                                        </p:attrNameLst>
                                      </p:cBhvr>
                                      <p:rCtr x="30654" y="31458"/>
                                    </p:animMotion>
                                  </p:childTnLst>
                                </p:cTn>
                              </p:par>
                              <p:par>
                                <p:cTn id="13"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4" dur="6000" fill="hold"/>
                                        <p:tgtEl>
                                          <p:spTgt spid="16"/>
                                        </p:tgtEl>
                                        <p:attrNameLst>
                                          <p:attrName>ppt_x</p:attrName>
                                          <p:attrName>ppt_y</p:attrName>
                                        </p:attrNameLst>
                                      </p:cBhvr>
                                      <p:rCtr x="30654" y="31458"/>
                                    </p:animMotion>
                                  </p:childTnLst>
                                </p:cTn>
                              </p:par>
                              <p:par>
                                <p:cTn id="15"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6" dur="6000" fill="hold"/>
                                        <p:tgtEl>
                                          <p:spTgt spid="15"/>
                                        </p:tgtEl>
                                        <p:attrNameLst>
                                          <p:attrName>ppt_x</p:attrName>
                                          <p:attrName>ppt_y</p:attrName>
                                        </p:attrNameLst>
                                      </p:cBhvr>
                                      <p:rCtr x="30654" y="31458"/>
                                    </p:animMotion>
                                  </p:childTnLst>
                                </p:cTn>
                              </p:par>
                              <p:par>
                                <p:cTn id="17"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18" dur="7000" fill="hold"/>
                                        <p:tgtEl>
                                          <p:spTgt spid="7"/>
                                        </p:tgtEl>
                                        <p:attrNameLst>
                                          <p:attrName>ppt_x</p:attrName>
                                          <p:attrName>ppt_y</p:attrName>
                                        </p:attrNameLst>
                                      </p:cBhvr>
                                      <p:rCtr x="-29261" y="-29699"/>
                                    </p:animMotion>
                                  </p:childTnLst>
                                </p:cTn>
                              </p:par>
                              <p:par>
                                <p:cTn id="19"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20" dur="7000" fill="hold"/>
                                        <p:tgtEl>
                                          <p:spTgt spid="4"/>
                                        </p:tgtEl>
                                        <p:attrNameLst>
                                          <p:attrName>ppt_x</p:attrName>
                                          <p:attrName>ppt_y</p:attrName>
                                        </p:attrNameLst>
                                      </p:cBhvr>
                                      <p:rCtr x="-29261" y="-29699"/>
                                    </p:animMotion>
                                  </p:childTnLst>
                                </p:cTn>
                              </p:par>
                              <p:par>
                                <p:cTn id="21"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22" dur="7000" fill="hold"/>
                                        <p:tgtEl>
                                          <p:spTgt spid="8"/>
                                        </p:tgtEl>
                                        <p:attrNameLst>
                                          <p:attrName>ppt_x</p:attrName>
                                          <p:attrName>ppt_y</p:attrName>
                                        </p:attrNameLst>
                                      </p:cBhvr>
                                      <p:rCtr x="-29261" y="-2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C77848F-9A77-4D78-B2CB-20E75E7CE6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0389059" y="-15186602"/>
            <a:ext cx="19198242" cy="11974365"/>
          </a:xfrm>
          <a:prstGeom prst="rect">
            <a:avLst/>
          </a:prstGeom>
        </p:spPr>
      </p:pic>
      <p:pic>
        <p:nvPicPr>
          <p:cNvPr id="16" name="Picture 15">
            <a:extLst>
              <a:ext uri="{FF2B5EF4-FFF2-40B4-BE49-F238E27FC236}">
                <a16:creationId xmlns:a16="http://schemas.microsoft.com/office/drawing/2014/main" id="{A1D93ABD-7BC4-4D48-82B0-5F1748C392FB}"/>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3924092" y="-7038552"/>
            <a:ext cx="19198242" cy="11974365"/>
          </a:xfrm>
          <a:prstGeom prst="rect">
            <a:avLst/>
          </a:prstGeom>
        </p:spPr>
      </p:pic>
      <p:pic>
        <p:nvPicPr>
          <p:cNvPr id="17" name="Picture 16">
            <a:extLst>
              <a:ext uri="{FF2B5EF4-FFF2-40B4-BE49-F238E27FC236}">
                <a16:creationId xmlns:a16="http://schemas.microsoft.com/office/drawing/2014/main" id="{E9E7D4F1-27F8-41F7-99D0-7B9FC74438A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8237242" y="1109497"/>
            <a:ext cx="19198242" cy="11974365"/>
          </a:xfrm>
          <a:prstGeom prst="rect">
            <a:avLst/>
          </a:prstGeom>
        </p:spPr>
      </p:pic>
      <p:pic>
        <p:nvPicPr>
          <p:cNvPr id="11" name="Picture 10">
            <a:extLst>
              <a:ext uri="{FF2B5EF4-FFF2-40B4-BE49-F238E27FC236}">
                <a16:creationId xmlns:a16="http://schemas.microsoft.com/office/drawing/2014/main" id="{5CEA0345-07F6-4A02-8C8C-B7831624A12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5631680" y="-6555282"/>
            <a:ext cx="19198242" cy="11974365"/>
          </a:xfrm>
          <a:prstGeom prst="rect">
            <a:avLst/>
          </a:prstGeom>
        </p:spPr>
      </p:pic>
      <p:pic>
        <p:nvPicPr>
          <p:cNvPr id="12" name="Picture 11">
            <a:extLst>
              <a:ext uri="{FF2B5EF4-FFF2-40B4-BE49-F238E27FC236}">
                <a16:creationId xmlns:a16="http://schemas.microsoft.com/office/drawing/2014/main" id="{AC0CC773-34EC-432F-A5D2-0C778507F40D}"/>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11318529" y="1592768"/>
            <a:ext cx="19198242" cy="11974365"/>
          </a:xfrm>
          <a:prstGeom prst="rect">
            <a:avLst/>
          </a:prstGeom>
        </p:spPr>
      </p:pic>
      <p:pic>
        <p:nvPicPr>
          <p:cNvPr id="13" name="Picture 12">
            <a:extLst>
              <a:ext uri="{FF2B5EF4-FFF2-40B4-BE49-F238E27FC236}">
                <a16:creationId xmlns:a16="http://schemas.microsoft.com/office/drawing/2014/main" id="{1AE456B9-1C53-43A7-9EEB-140B064FD499}"/>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994621" y="9740817"/>
            <a:ext cx="19198242" cy="11974365"/>
          </a:xfrm>
          <a:prstGeom prst="rect">
            <a:avLst/>
          </a:prstGeom>
        </p:spPr>
      </p:pic>
      <p:pic>
        <p:nvPicPr>
          <p:cNvPr id="7" name="Picture 6">
            <a:extLst>
              <a:ext uri="{FF2B5EF4-FFF2-40B4-BE49-F238E27FC236}">
                <a16:creationId xmlns:a16="http://schemas.microsoft.com/office/drawing/2014/main" id="{51E2691A-D53C-4D5E-A228-D3F14DDD86BF}"/>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7481009" y="-4877685"/>
            <a:ext cx="19198242" cy="11974365"/>
          </a:xfrm>
          <a:prstGeom prst="rect">
            <a:avLst/>
          </a:prstGeom>
        </p:spPr>
      </p:pic>
      <p:pic>
        <p:nvPicPr>
          <p:cNvPr id="4" name="Picture 3">
            <a:extLst>
              <a:ext uri="{FF2B5EF4-FFF2-40B4-BE49-F238E27FC236}">
                <a16:creationId xmlns:a16="http://schemas.microsoft.com/office/drawing/2014/main" id="{CA8B6BE7-18E7-4D97-A5C8-69FA572E4544}"/>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6832142" y="3270365"/>
            <a:ext cx="19198242" cy="11974365"/>
          </a:xfrm>
          <a:prstGeom prst="rect">
            <a:avLst/>
          </a:prstGeom>
        </p:spPr>
      </p:pic>
      <p:pic>
        <p:nvPicPr>
          <p:cNvPr id="8" name="Picture 7">
            <a:extLst>
              <a:ext uri="{FF2B5EF4-FFF2-40B4-BE49-F238E27FC236}">
                <a16:creationId xmlns:a16="http://schemas.microsoft.com/office/drawing/2014/main" id="{63A55955-7AA7-4D98-8BBD-FFD3AF4FCE9C}"/>
              </a:ext>
            </a:extLst>
          </p:cNvPr>
          <p:cNvPicPr>
            <a:picLocks noChangeAspect="1"/>
          </p:cNvPicPr>
          <p:nvPr/>
        </p:nvPicPr>
        <p:blipFill rotWithShape="1">
          <a:blip r:embed="rId2">
            <a:extLst>
              <a:ext uri="{28A0092B-C50C-407E-A947-70E740481C1C}">
                <a14:useLocalDpi xmlns:a14="http://schemas.microsoft.com/office/drawing/2010/main" val="0"/>
              </a:ext>
            </a:extLst>
          </a:blip>
          <a:srcRect l="11067" t="19570" r="10062" b="14839"/>
          <a:stretch/>
        </p:blipFill>
        <p:spPr>
          <a:xfrm>
            <a:off x="21145292" y="11418414"/>
            <a:ext cx="19198242" cy="11974365"/>
          </a:xfrm>
          <a:prstGeom prst="rect">
            <a:avLst/>
          </a:prstGeom>
        </p:spPr>
      </p:pic>
      <p:sp>
        <p:nvSpPr>
          <p:cNvPr id="34" name="Picture Placeholder 33">
            <a:extLst>
              <a:ext uri="{FF2B5EF4-FFF2-40B4-BE49-F238E27FC236}">
                <a16:creationId xmlns:a16="http://schemas.microsoft.com/office/drawing/2014/main" id="{B8D964F9-2F15-47D2-B3F8-6B6C3495F523}"/>
              </a:ext>
            </a:extLst>
          </p:cNvPr>
          <p:cNvSpPr>
            <a:spLocks noGrp="1"/>
          </p:cNvSpPr>
          <p:nvPr>
            <p:ph type="pic" sz="quarter" idx="13"/>
          </p:nvPr>
        </p:nvSpPr>
        <p:spPr/>
      </p:sp>
      <p:sp>
        <p:nvSpPr>
          <p:cNvPr id="35" name="Picture Placeholder 34">
            <a:extLst>
              <a:ext uri="{FF2B5EF4-FFF2-40B4-BE49-F238E27FC236}">
                <a16:creationId xmlns:a16="http://schemas.microsoft.com/office/drawing/2014/main" id="{DF80E01F-60BB-4D40-8BAC-693A77BD797D}"/>
              </a:ext>
            </a:extLst>
          </p:cNvPr>
          <p:cNvSpPr>
            <a:spLocks noGrp="1"/>
          </p:cNvSpPr>
          <p:nvPr>
            <p:ph type="pic" sz="quarter" idx="14"/>
          </p:nvPr>
        </p:nvSpPr>
        <p:spPr/>
      </p:sp>
      <p:sp>
        <p:nvSpPr>
          <p:cNvPr id="36" name="Picture Placeholder 35">
            <a:extLst>
              <a:ext uri="{FF2B5EF4-FFF2-40B4-BE49-F238E27FC236}">
                <a16:creationId xmlns:a16="http://schemas.microsoft.com/office/drawing/2014/main" id="{5ACE8C81-D7EC-4C08-9F6B-CED26D8A61C3}"/>
              </a:ext>
            </a:extLst>
          </p:cNvPr>
          <p:cNvSpPr>
            <a:spLocks noGrp="1"/>
          </p:cNvSpPr>
          <p:nvPr>
            <p:ph type="pic" sz="quarter" idx="15"/>
          </p:nvPr>
        </p:nvSpPr>
        <p:spPr/>
      </p:sp>
      <p:sp>
        <p:nvSpPr>
          <p:cNvPr id="37" name="Picture Placeholder 36">
            <a:extLst>
              <a:ext uri="{FF2B5EF4-FFF2-40B4-BE49-F238E27FC236}">
                <a16:creationId xmlns:a16="http://schemas.microsoft.com/office/drawing/2014/main" id="{17EA4E6B-23E2-48A9-81B7-E06F5F398A49}"/>
              </a:ext>
            </a:extLst>
          </p:cNvPr>
          <p:cNvSpPr>
            <a:spLocks noGrp="1"/>
          </p:cNvSpPr>
          <p:nvPr>
            <p:ph type="pic" sz="quarter" idx="16"/>
          </p:nvPr>
        </p:nvSpPr>
        <p:spPr/>
      </p:sp>
      <p:sp>
        <p:nvSpPr>
          <p:cNvPr id="38" name="Picture Placeholder 37">
            <a:extLst>
              <a:ext uri="{FF2B5EF4-FFF2-40B4-BE49-F238E27FC236}">
                <a16:creationId xmlns:a16="http://schemas.microsoft.com/office/drawing/2014/main" id="{DD94B5A9-8463-43C4-82DF-8C47E8BFB65B}"/>
              </a:ext>
            </a:extLst>
          </p:cNvPr>
          <p:cNvSpPr>
            <a:spLocks noGrp="1"/>
          </p:cNvSpPr>
          <p:nvPr>
            <p:ph type="pic" sz="quarter" idx="17"/>
          </p:nvPr>
        </p:nvSpPr>
        <p:spPr/>
      </p:sp>
      <p:sp>
        <p:nvSpPr>
          <p:cNvPr id="39" name="Picture Placeholder 38">
            <a:extLst>
              <a:ext uri="{FF2B5EF4-FFF2-40B4-BE49-F238E27FC236}">
                <a16:creationId xmlns:a16="http://schemas.microsoft.com/office/drawing/2014/main" id="{1D98FB43-48BD-431A-A877-BE8E245080C6}"/>
              </a:ext>
            </a:extLst>
          </p:cNvPr>
          <p:cNvSpPr>
            <a:spLocks noGrp="1"/>
          </p:cNvSpPr>
          <p:nvPr>
            <p:ph type="pic" sz="quarter" idx="18"/>
          </p:nvPr>
        </p:nvSpPr>
        <p:spPr/>
      </p:sp>
      <p:sp>
        <p:nvSpPr>
          <p:cNvPr id="40" name="Picture Placeholder 39">
            <a:extLst>
              <a:ext uri="{FF2B5EF4-FFF2-40B4-BE49-F238E27FC236}">
                <a16:creationId xmlns:a16="http://schemas.microsoft.com/office/drawing/2014/main" id="{8D0318E5-3C9D-423E-AC47-9F850DEF3C9F}"/>
              </a:ext>
            </a:extLst>
          </p:cNvPr>
          <p:cNvSpPr>
            <a:spLocks noGrp="1"/>
          </p:cNvSpPr>
          <p:nvPr>
            <p:ph type="pic" sz="quarter" idx="19"/>
          </p:nvPr>
        </p:nvSpPr>
        <p:spPr/>
      </p:sp>
      <p:sp>
        <p:nvSpPr>
          <p:cNvPr id="41" name="Picture Placeholder 40">
            <a:extLst>
              <a:ext uri="{FF2B5EF4-FFF2-40B4-BE49-F238E27FC236}">
                <a16:creationId xmlns:a16="http://schemas.microsoft.com/office/drawing/2014/main" id="{749A4B6C-1C8B-4CA5-9B32-BFFE4D1937C3}"/>
              </a:ext>
            </a:extLst>
          </p:cNvPr>
          <p:cNvSpPr>
            <a:spLocks noGrp="1"/>
          </p:cNvSpPr>
          <p:nvPr>
            <p:ph type="pic" sz="quarter" idx="20"/>
          </p:nvPr>
        </p:nvSpPr>
        <p:spPr/>
      </p:sp>
      <p:sp>
        <p:nvSpPr>
          <p:cNvPr id="42" name="Picture Placeholder 41">
            <a:extLst>
              <a:ext uri="{FF2B5EF4-FFF2-40B4-BE49-F238E27FC236}">
                <a16:creationId xmlns:a16="http://schemas.microsoft.com/office/drawing/2014/main" id="{98AC8934-F4A0-497C-B071-209FE33185FB}"/>
              </a:ext>
            </a:extLst>
          </p:cNvPr>
          <p:cNvSpPr>
            <a:spLocks noGrp="1"/>
          </p:cNvSpPr>
          <p:nvPr>
            <p:ph type="pic" sz="quarter" idx="21"/>
          </p:nvPr>
        </p:nvSpPr>
        <p:spPr/>
      </p:sp>
      <p:sp>
        <p:nvSpPr>
          <p:cNvPr id="21" name="Rectangle 20">
            <a:extLst>
              <a:ext uri="{FF2B5EF4-FFF2-40B4-BE49-F238E27FC236}">
                <a16:creationId xmlns:a16="http://schemas.microsoft.com/office/drawing/2014/main" id="{2914CA82-A448-40D2-B683-E26AD01C005A}"/>
              </a:ext>
            </a:extLst>
          </p:cNvPr>
          <p:cNvSpPr/>
          <p:nvPr/>
        </p:nvSpPr>
        <p:spPr>
          <a:xfrm>
            <a:off x="0" y="0"/>
            <a:ext cx="24387175"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753B12A4-9BDD-4D53-9A81-E2806FE54390}"/>
              </a:ext>
            </a:extLst>
          </p:cNvPr>
          <p:cNvSpPr/>
          <p:nvPr/>
        </p:nvSpPr>
        <p:spPr>
          <a:xfrm>
            <a:off x="0" y="12725400"/>
            <a:ext cx="24387175"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8A228B22-9C42-4954-A6AB-23398715B9C2}"/>
              </a:ext>
            </a:extLst>
          </p:cNvPr>
          <p:cNvSpPr/>
          <p:nvPr/>
        </p:nvSpPr>
        <p:spPr>
          <a:xfrm>
            <a:off x="16157575" y="0"/>
            <a:ext cx="8229600"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4" name="TextBox 23">
            <a:extLst>
              <a:ext uri="{FF2B5EF4-FFF2-40B4-BE49-F238E27FC236}">
                <a16:creationId xmlns:a16="http://schemas.microsoft.com/office/drawing/2014/main" id="{88A4CCA2-2855-40F1-9FB0-7D2A541446E8}"/>
              </a:ext>
            </a:extLst>
          </p:cNvPr>
          <p:cNvSpPr txBox="1"/>
          <p:nvPr/>
        </p:nvSpPr>
        <p:spPr>
          <a:xfrm>
            <a:off x="17186097" y="3922639"/>
            <a:ext cx="6779423"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3853F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25" name="Rectangle 24">
            <a:extLst>
              <a:ext uri="{FF2B5EF4-FFF2-40B4-BE49-F238E27FC236}">
                <a16:creationId xmlns:a16="http://schemas.microsoft.com/office/drawing/2014/main" id="{35CD73FE-F8AD-49C5-AD84-BCDE5A572EBF}"/>
              </a:ext>
            </a:extLst>
          </p:cNvPr>
          <p:cNvSpPr/>
          <p:nvPr/>
        </p:nvSpPr>
        <p:spPr>
          <a:xfrm>
            <a:off x="0" y="0"/>
            <a:ext cx="9921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D6D95CE9-8DB1-4F42-84C6-35F46111B3E6}"/>
              </a:ext>
            </a:extLst>
          </p:cNvPr>
          <p:cNvSpPr txBox="1"/>
          <p:nvPr/>
        </p:nvSpPr>
        <p:spPr>
          <a:xfrm>
            <a:off x="16668503" y="7109318"/>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853F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sp>
        <p:nvSpPr>
          <p:cNvPr id="28" name="TextBox 27">
            <a:extLst>
              <a:ext uri="{FF2B5EF4-FFF2-40B4-BE49-F238E27FC236}">
                <a16:creationId xmlns:a16="http://schemas.microsoft.com/office/drawing/2014/main" id="{F69EE6E7-31D4-4B0E-9FE1-C0BD82FD08AA}"/>
              </a:ext>
            </a:extLst>
          </p:cNvPr>
          <p:cNvSpPr txBox="1"/>
          <p:nvPr/>
        </p:nvSpPr>
        <p:spPr>
          <a:xfrm>
            <a:off x="17186098" y="7339455"/>
            <a:ext cx="4368862" cy="224676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72144"/>
                </a:solidFill>
                <a:effectLst/>
                <a:uLnTx/>
                <a:uFillTx/>
                <a:latin typeface="Calibri"/>
                <a:ea typeface="+mn-ea"/>
                <a:cs typeface="+mn-cs"/>
              </a:rPr>
              <a:t>Sed sit amet elit id lorem placerat faucibus eget sed sapien. Nullam rutrum leo nisl, id faucibus quam pellentesque sodales. Nam dapibus, eros nec laoreet volutpat, purus ipsum varius mauris, id malesuada quam augue rutrum mauris. Aliquam erat volutpat.</a:t>
            </a:r>
          </a:p>
        </p:txBody>
      </p:sp>
    </p:spTree>
    <p:extLst>
      <p:ext uri="{BB962C8B-B14F-4D97-AF65-F5344CB8AC3E}">
        <p14:creationId xmlns:p14="http://schemas.microsoft.com/office/powerpoint/2010/main" val="11841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6" dur="5000" fill="hold"/>
                                        <p:tgtEl>
                                          <p:spTgt spid="13"/>
                                        </p:tgtEl>
                                        <p:attrNameLst>
                                          <p:attrName>ppt_x</p:attrName>
                                          <p:attrName>ppt_y</p:attrName>
                                        </p:attrNameLst>
                                      </p:cBhvr>
                                      <p:rCtr x="30654" y="31458"/>
                                    </p:animMotion>
                                  </p:childTnLst>
                                </p:cTn>
                              </p:par>
                              <p:par>
                                <p:cTn id="7"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8" dur="5000" fill="hold"/>
                                        <p:tgtEl>
                                          <p:spTgt spid="12"/>
                                        </p:tgtEl>
                                        <p:attrNameLst>
                                          <p:attrName>ppt_x</p:attrName>
                                          <p:attrName>ppt_y</p:attrName>
                                        </p:attrNameLst>
                                      </p:cBhvr>
                                      <p:rCtr x="30654" y="31458"/>
                                    </p:animMotion>
                                  </p:childTnLst>
                                </p:cTn>
                              </p:par>
                              <p:par>
                                <p:cTn id="9"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0" dur="5000" fill="hold"/>
                                        <p:tgtEl>
                                          <p:spTgt spid="11"/>
                                        </p:tgtEl>
                                        <p:attrNameLst>
                                          <p:attrName>ppt_x</p:attrName>
                                          <p:attrName>ppt_y</p:attrName>
                                        </p:attrNameLst>
                                      </p:cBhvr>
                                      <p:rCtr x="30654" y="31458"/>
                                    </p:animMotion>
                                  </p:childTnLst>
                                </p:cTn>
                              </p:par>
                              <p:par>
                                <p:cTn id="11"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2" dur="6000" fill="hold"/>
                                        <p:tgtEl>
                                          <p:spTgt spid="17"/>
                                        </p:tgtEl>
                                        <p:attrNameLst>
                                          <p:attrName>ppt_x</p:attrName>
                                          <p:attrName>ppt_y</p:attrName>
                                        </p:attrNameLst>
                                      </p:cBhvr>
                                      <p:rCtr x="30654" y="31458"/>
                                    </p:animMotion>
                                  </p:childTnLst>
                                </p:cTn>
                              </p:par>
                              <p:par>
                                <p:cTn id="13"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4" dur="6000" fill="hold"/>
                                        <p:tgtEl>
                                          <p:spTgt spid="16"/>
                                        </p:tgtEl>
                                        <p:attrNameLst>
                                          <p:attrName>ppt_x</p:attrName>
                                          <p:attrName>ppt_y</p:attrName>
                                        </p:attrNameLst>
                                      </p:cBhvr>
                                      <p:rCtr x="30654" y="31458"/>
                                    </p:animMotion>
                                  </p:childTnLst>
                                </p:cTn>
                              </p:par>
                              <p:par>
                                <p:cTn id="15" presetID="42" presetClass="path" presetSubtype="0" repeatCount="indefinite" accel="20000" decel="20000" autoRev="1" fill="hold" nodeType="withEffect">
                                  <p:stCondLst>
                                    <p:cond delay="0"/>
                                  </p:stCondLst>
                                  <p:childTnLst>
                                    <p:animMotion origin="layout" path="M -4.11405E-6 -3.51852E-6 L 0.61314 0.62929 " pathEditMode="relative" rAng="0" ptsTypes="AA">
                                      <p:cBhvr>
                                        <p:cTn id="16" dur="6000" fill="hold"/>
                                        <p:tgtEl>
                                          <p:spTgt spid="15"/>
                                        </p:tgtEl>
                                        <p:attrNameLst>
                                          <p:attrName>ppt_x</p:attrName>
                                          <p:attrName>ppt_y</p:attrName>
                                        </p:attrNameLst>
                                      </p:cBhvr>
                                      <p:rCtr x="30654" y="31458"/>
                                    </p:animMotion>
                                  </p:childTnLst>
                                </p:cTn>
                              </p:par>
                              <p:par>
                                <p:cTn id="17"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18" dur="7000" fill="hold"/>
                                        <p:tgtEl>
                                          <p:spTgt spid="7"/>
                                        </p:tgtEl>
                                        <p:attrNameLst>
                                          <p:attrName>ppt_x</p:attrName>
                                          <p:attrName>ppt_y</p:attrName>
                                        </p:attrNameLst>
                                      </p:cBhvr>
                                      <p:rCtr x="-29261" y="-29699"/>
                                    </p:animMotion>
                                  </p:childTnLst>
                                </p:cTn>
                              </p:par>
                              <p:par>
                                <p:cTn id="19"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20" dur="7000" fill="hold"/>
                                        <p:tgtEl>
                                          <p:spTgt spid="4"/>
                                        </p:tgtEl>
                                        <p:attrNameLst>
                                          <p:attrName>ppt_x</p:attrName>
                                          <p:attrName>ppt_y</p:attrName>
                                        </p:attrNameLst>
                                      </p:cBhvr>
                                      <p:rCtr x="-29261" y="-29699"/>
                                    </p:animMotion>
                                  </p:childTnLst>
                                </p:cTn>
                              </p:par>
                              <p:par>
                                <p:cTn id="21" presetID="42" presetClass="path" presetSubtype="0" repeatCount="indefinite" accel="20000" decel="20000" autoRev="1" fill="hold" nodeType="withEffect">
                                  <p:stCondLst>
                                    <p:cond delay="0"/>
                                  </p:stCondLst>
                                  <p:childTnLst>
                                    <p:animMotion origin="layout" path="M 2.34865E-6 2.96296E-6 L -0.58521 -0.59398 " pathEditMode="relative" rAng="0" ptsTypes="AA">
                                      <p:cBhvr>
                                        <p:cTn id="22" dur="7000" fill="hold"/>
                                        <p:tgtEl>
                                          <p:spTgt spid="8"/>
                                        </p:tgtEl>
                                        <p:attrNameLst>
                                          <p:attrName>ppt_x</p:attrName>
                                          <p:attrName>ppt_y</p:attrName>
                                        </p:attrNameLst>
                                      </p:cBhvr>
                                      <p:rCtr x="-29261" y="-29699"/>
                                    </p:animMotion>
                                  </p:childTnLst>
                                </p:cTn>
                              </p:par>
                              <p:par>
                                <p:cTn id="23" presetID="2" presetClass="entr" presetSubtype="1" decel="10000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1000" fill="hold"/>
                                        <p:tgtEl>
                                          <p:spTgt spid="24"/>
                                        </p:tgtEl>
                                        <p:attrNameLst>
                                          <p:attrName>ppt_x</p:attrName>
                                        </p:attrNameLst>
                                      </p:cBhvr>
                                      <p:tavLst>
                                        <p:tav tm="0">
                                          <p:val>
                                            <p:strVal val="#ppt_x"/>
                                          </p:val>
                                        </p:tav>
                                        <p:tav tm="100000">
                                          <p:val>
                                            <p:strVal val="#ppt_x"/>
                                          </p:val>
                                        </p:tav>
                                      </p:tavLst>
                                    </p:anim>
                                    <p:anim calcmode="lin" valueType="num">
                                      <p:cBhvr additive="base">
                                        <p:cTn id="26" dur="1000" fill="hold"/>
                                        <p:tgtEl>
                                          <p:spTgt spid="24"/>
                                        </p:tgtEl>
                                        <p:attrNameLst>
                                          <p:attrName>ppt_y</p:attrName>
                                        </p:attrNameLst>
                                      </p:cBhvr>
                                      <p:tavLst>
                                        <p:tav tm="0">
                                          <p:val>
                                            <p:strVal val="0-#ppt_h/2"/>
                                          </p:val>
                                        </p:tav>
                                        <p:tav tm="100000">
                                          <p:val>
                                            <p:strVal val="#ppt_y"/>
                                          </p:val>
                                        </p:tav>
                                      </p:tavLst>
                                    </p:anim>
                                  </p:childTnLst>
                                </p:cTn>
                              </p:par>
                              <p:par>
                                <p:cTn id="27" presetID="2" presetClass="entr" presetSubtype="2" decel="100000" fill="hold" grpId="0" nodeType="withEffect">
                                  <p:stCondLst>
                                    <p:cond delay="20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1500" fill="hold"/>
                                        <p:tgtEl>
                                          <p:spTgt spid="27"/>
                                        </p:tgtEl>
                                        <p:attrNameLst>
                                          <p:attrName>ppt_x</p:attrName>
                                        </p:attrNameLst>
                                      </p:cBhvr>
                                      <p:tavLst>
                                        <p:tav tm="0">
                                          <p:val>
                                            <p:strVal val="1+#ppt_w/2"/>
                                          </p:val>
                                        </p:tav>
                                        <p:tav tm="100000">
                                          <p:val>
                                            <p:strVal val="#ppt_x"/>
                                          </p:val>
                                        </p:tav>
                                      </p:tavLst>
                                    </p:anim>
                                    <p:anim calcmode="lin" valueType="num">
                                      <p:cBhvr additive="base">
                                        <p:cTn id="30" dur="1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30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1500" fill="hold"/>
                                        <p:tgtEl>
                                          <p:spTgt spid="28"/>
                                        </p:tgtEl>
                                        <p:attrNameLst>
                                          <p:attrName>ppt_x</p:attrName>
                                        </p:attrNameLst>
                                      </p:cBhvr>
                                      <p:tavLst>
                                        <p:tav tm="0">
                                          <p:val>
                                            <p:strVal val="1+#ppt_w/2"/>
                                          </p:val>
                                        </p:tav>
                                        <p:tav tm="100000">
                                          <p:val>
                                            <p:strVal val="#ppt_x"/>
                                          </p:val>
                                        </p:tav>
                                      </p:tavLst>
                                    </p:anim>
                                    <p:anim calcmode="lin" valueType="num">
                                      <p:cBhvr additive="base">
                                        <p:cTn id="34"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193587" y="1"/>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966372" y="999309"/>
            <a:ext cx="4454434" cy="4454434"/>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 name="Parallelogram 4"/>
          <p:cNvSpPr/>
          <p:nvPr/>
        </p:nvSpPr>
        <p:spPr>
          <a:xfrm flipH="1">
            <a:off x="14420805"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Parallelogram 4"/>
          <p:cNvSpPr/>
          <p:nvPr/>
        </p:nvSpPr>
        <p:spPr>
          <a:xfrm>
            <a:off x="8567672" y="4784331"/>
            <a:ext cx="1665786" cy="412895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076"/>
              <a:gd name="connsiteY0" fmla="*/ 2344512 h 2344512"/>
              <a:gd name="connsiteX1" fmla="*/ 742929 w 2010076"/>
              <a:gd name="connsiteY1" fmla="*/ 1007563 h 2344512"/>
              <a:gd name="connsiteX2" fmla="*/ 1228478 w 2010076"/>
              <a:gd name="connsiteY2" fmla="*/ 366468 h 2344512"/>
              <a:gd name="connsiteX3" fmla="*/ 2009930 w 2010076"/>
              <a:gd name="connsiteY3" fmla="*/ 0 h 2344512"/>
              <a:gd name="connsiteX0" fmla="*/ 0 w 2010076"/>
              <a:gd name="connsiteY0" fmla="*/ 2344512 h 2344512"/>
              <a:gd name="connsiteX1" fmla="*/ 341195 w 2010076"/>
              <a:gd name="connsiteY1" fmla="*/ 623617 h 2344512"/>
              <a:gd name="connsiteX2" fmla="*/ 1228478 w 2010076"/>
              <a:gd name="connsiteY2" fmla="*/ 366468 h 2344512"/>
              <a:gd name="connsiteX3" fmla="*/ 2009930 w 2010076"/>
              <a:gd name="connsiteY3" fmla="*/ 0 h 2344512"/>
              <a:gd name="connsiteX0" fmla="*/ 178643 w 1742348"/>
              <a:gd name="connsiteY0" fmla="*/ 1596827 h 1596827"/>
              <a:gd name="connsiteX1" fmla="*/ 73467 w 1742348"/>
              <a:gd name="connsiteY1" fmla="*/ 623617 h 1596827"/>
              <a:gd name="connsiteX2" fmla="*/ 960750 w 1742348"/>
              <a:gd name="connsiteY2" fmla="*/ 366468 h 1596827"/>
              <a:gd name="connsiteX3" fmla="*/ 1742202 w 1742348"/>
              <a:gd name="connsiteY3" fmla="*/ 0 h 1596827"/>
              <a:gd name="connsiteX0" fmla="*/ 178642 w 1742279"/>
              <a:gd name="connsiteY0" fmla="*/ 1596827 h 1596827"/>
              <a:gd name="connsiteX1" fmla="*/ 73466 w 1742279"/>
              <a:gd name="connsiteY1" fmla="*/ 623617 h 1596827"/>
              <a:gd name="connsiteX2" fmla="*/ 573894 w 1742279"/>
              <a:gd name="connsiteY2" fmla="*/ 73457 h 1596827"/>
              <a:gd name="connsiteX3" fmla="*/ 1742201 w 1742279"/>
              <a:gd name="connsiteY3" fmla="*/ 0 h 1596827"/>
              <a:gd name="connsiteX0" fmla="*/ 178642 w 773666"/>
              <a:gd name="connsiteY0" fmla="*/ 1990878 h 1990878"/>
              <a:gd name="connsiteX1" fmla="*/ 73466 w 773666"/>
              <a:gd name="connsiteY1" fmla="*/ 1017668 h 1990878"/>
              <a:gd name="connsiteX2" fmla="*/ 573894 w 773666"/>
              <a:gd name="connsiteY2" fmla="*/ 467508 h 1990878"/>
              <a:gd name="connsiteX3" fmla="*/ 700669 w 773666"/>
              <a:gd name="connsiteY3" fmla="*/ 0 h 1990878"/>
              <a:gd name="connsiteX0" fmla="*/ 178642 w 701028"/>
              <a:gd name="connsiteY0" fmla="*/ 1990878 h 1990878"/>
              <a:gd name="connsiteX1" fmla="*/ 73466 w 701028"/>
              <a:gd name="connsiteY1" fmla="*/ 1017668 h 1990878"/>
              <a:gd name="connsiteX2" fmla="*/ 187040 w 701028"/>
              <a:gd name="connsiteY2" fmla="*/ 507923 h 1990878"/>
              <a:gd name="connsiteX3" fmla="*/ 700669 w 701028"/>
              <a:gd name="connsiteY3" fmla="*/ 0 h 1990878"/>
              <a:gd name="connsiteX0" fmla="*/ 178642 w 700820"/>
              <a:gd name="connsiteY0" fmla="*/ 1990878 h 1990878"/>
              <a:gd name="connsiteX1" fmla="*/ 73466 w 700820"/>
              <a:gd name="connsiteY1" fmla="*/ 1017668 h 1990878"/>
              <a:gd name="connsiteX2" fmla="*/ 187040 w 700820"/>
              <a:gd name="connsiteY2" fmla="*/ 507923 h 1990878"/>
              <a:gd name="connsiteX3" fmla="*/ 700669 w 700820"/>
              <a:gd name="connsiteY3" fmla="*/ 0 h 1990878"/>
              <a:gd name="connsiteX0" fmla="*/ 178642 w 700669"/>
              <a:gd name="connsiteY0" fmla="*/ 1990878 h 1990878"/>
              <a:gd name="connsiteX1" fmla="*/ 73466 w 700669"/>
              <a:gd name="connsiteY1" fmla="*/ 1017668 h 1990878"/>
              <a:gd name="connsiteX2" fmla="*/ 700669 w 700669"/>
              <a:gd name="connsiteY2" fmla="*/ 0 h 1990878"/>
              <a:gd name="connsiteX0" fmla="*/ 390094 w 912121"/>
              <a:gd name="connsiteY0" fmla="*/ 1990878 h 1990878"/>
              <a:gd name="connsiteX1" fmla="*/ 61731 w 912121"/>
              <a:gd name="connsiteY1" fmla="*/ 906526 h 1990878"/>
              <a:gd name="connsiteX2" fmla="*/ 912121 w 912121"/>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644343 w 898546"/>
              <a:gd name="connsiteY0" fmla="*/ 1596828 h 1596828"/>
              <a:gd name="connsiteX1" fmla="*/ 48156 w 898546"/>
              <a:gd name="connsiteY1" fmla="*/ 906526 h 1596828"/>
              <a:gd name="connsiteX2" fmla="*/ 898546 w 898546"/>
              <a:gd name="connsiteY2" fmla="*/ 0 h 1596828"/>
              <a:gd name="connsiteX0" fmla="*/ 694492 w 948695"/>
              <a:gd name="connsiteY0" fmla="*/ 1596828 h 1596828"/>
              <a:gd name="connsiteX1" fmla="*/ 98305 w 948695"/>
              <a:gd name="connsiteY1" fmla="*/ 906526 h 1596828"/>
              <a:gd name="connsiteX2" fmla="*/ 948695 w 948695"/>
              <a:gd name="connsiteY2" fmla="*/ 0 h 1596828"/>
            </a:gdLst>
            <a:ahLst/>
            <a:cxnLst>
              <a:cxn ang="0">
                <a:pos x="connsiteX0" y="connsiteY0"/>
              </a:cxn>
              <a:cxn ang="0">
                <a:pos x="connsiteX1" y="connsiteY1"/>
              </a:cxn>
              <a:cxn ang="0">
                <a:pos x="connsiteX2" y="connsiteY2"/>
              </a:cxn>
            </a:cxnLst>
            <a:rect l="l" t="t" r="r" b="b"/>
            <a:pathLst>
              <a:path w="948695" h="1596828">
                <a:moveTo>
                  <a:pt x="694492" y="1596828"/>
                </a:moveTo>
                <a:cubicBezTo>
                  <a:pt x="339607" y="1221499"/>
                  <a:pt x="-229906" y="1497599"/>
                  <a:pt x="98305" y="906526"/>
                </a:cubicBezTo>
                <a:cubicBezTo>
                  <a:pt x="348979" y="402947"/>
                  <a:pt x="818028" y="212014"/>
                  <a:pt x="948695"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2" name="Parallelogram 4"/>
          <p:cNvSpPr/>
          <p:nvPr/>
        </p:nvSpPr>
        <p:spPr>
          <a:xfrm flipH="1">
            <a:off x="14134003" y="4882570"/>
            <a:ext cx="2689996" cy="391440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Lst>
            <a:ahLst/>
            <a:cxnLst>
              <a:cxn ang="0">
                <a:pos x="connsiteX0" y="connsiteY0"/>
              </a:cxn>
              <a:cxn ang="0">
                <a:pos x="connsiteX1" y="connsiteY1"/>
              </a:cxn>
              <a:cxn ang="0">
                <a:pos x="connsiteX2" y="connsiteY2"/>
              </a:cxn>
              <a:cxn ang="0">
                <a:pos x="connsiteX3" y="connsiteY3"/>
              </a:cxn>
            </a:cxnLst>
            <a:rect l="l" t="t" r="r" b="b"/>
            <a:pathLst>
              <a:path w="1531998" h="1513853">
                <a:moveTo>
                  <a:pt x="178997" y="1513853"/>
                </a:moveTo>
                <a:cubicBezTo>
                  <a:pt x="416120" y="1158425"/>
                  <a:pt x="-241763" y="1093444"/>
                  <a:pt x="101326" y="744863"/>
                </a:cubicBezTo>
                <a:cubicBezTo>
                  <a:pt x="391259" y="502516"/>
                  <a:pt x="490328" y="462887"/>
                  <a:pt x="839819" y="376572"/>
                </a:cubicBezTo>
                <a:cubicBezTo>
                  <a:pt x="1189310" y="290257"/>
                  <a:pt x="1511599" y="339907"/>
                  <a:pt x="1531998"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3" name="Oval 12"/>
          <p:cNvSpPr/>
          <p:nvPr/>
        </p:nvSpPr>
        <p:spPr>
          <a:xfrm>
            <a:off x="2698613" y="367522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a:off x="8357275" y="92387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Buildings-01" pitchFamily="2" charset="0"/>
                <a:ea typeface="Open Sans" panose="020B0606030504020204" pitchFamily="34" charset="0"/>
                <a:cs typeface="Arial" panose="020B0604020202020204" pitchFamily="34" charset="0"/>
              </a:rPr>
              <a:t>s</a:t>
            </a:r>
          </a:p>
        </p:txBody>
      </p:sp>
      <p:sp>
        <p:nvSpPr>
          <p:cNvPr id="15" name="Rectangle 14"/>
          <p:cNvSpPr/>
          <p:nvPr/>
        </p:nvSpPr>
        <p:spPr>
          <a:xfrm flipH="1">
            <a:off x="4536597" y="3700735"/>
            <a:ext cx="5195913" cy="1681101"/>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Parametrizzazione</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modificare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tutti 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paremtri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che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caratterizzano</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ricerca</a:t>
            </a:r>
            <a:r>
              <a:rPr lang="en-US" sz="2000" dirty="0">
                <a:solidFill>
                  <a:srgbClr val="FFFFFF"/>
                </a:solidFill>
                <a:latin typeface="Open Sans Light"/>
              </a:rPr>
              <a:t>, come </a:t>
            </a:r>
            <a:r>
              <a:rPr lang="en-US" sz="2000" dirty="0" err="1">
                <a:solidFill>
                  <a:srgbClr val="FFFFFF"/>
                </a:solidFill>
                <a:latin typeface="Open Sans Light"/>
              </a:rPr>
              <a:t>cibo</a:t>
            </a:r>
            <a:r>
              <a:rPr lang="en-US" sz="2000" dirty="0">
                <a:solidFill>
                  <a:srgbClr val="FFFFFF"/>
                </a:solidFill>
                <a:latin typeface="Open Sans Light"/>
              </a:rPr>
              <a:t> </a:t>
            </a:r>
            <a:r>
              <a:rPr lang="en-US" sz="2000" dirty="0" err="1">
                <a:solidFill>
                  <a:srgbClr val="FFFFFF"/>
                </a:solidFill>
                <a:latin typeface="Open Sans Light"/>
              </a:rPr>
              <a:t>desiderato</a:t>
            </a:r>
            <a:r>
              <a:rPr lang="en-US" sz="2000" dirty="0">
                <a:solidFill>
                  <a:srgbClr val="FFFFFF"/>
                </a:solidFill>
                <a:latin typeface="Open Sans Light"/>
              </a:rPr>
              <a:t>, fascia di Prezzo, </a:t>
            </a:r>
            <a:r>
              <a:rPr lang="en-US" sz="2000" dirty="0" err="1">
                <a:solidFill>
                  <a:srgbClr val="FFFFFF"/>
                </a:solidFill>
                <a:latin typeface="Open Sans Light"/>
              </a:rPr>
              <a:t>orario</a:t>
            </a:r>
            <a:r>
              <a:rPr lang="en-US" sz="2000" dirty="0">
                <a:solidFill>
                  <a:srgbClr val="FFFFFF"/>
                </a:solidFill>
                <a:latin typeface="Open Sans Light"/>
              </a:rPr>
              <a:t>, </a:t>
            </a:r>
            <a:r>
              <a:rPr lang="en-US" sz="2000" dirty="0" err="1">
                <a:solidFill>
                  <a:srgbClr val="FFFFFF"/>
                </a:solidFill>
                <a:latin typeface="Open Sans Light"/>
              </a:rPr>
              <a:t>metodo</a:t>
            </a:r>
            <a:r>
              <a:rPr lang="en-US" sz="2000" dirty="0">
                <a:solidFill>
                  <a:srgbClr val="FFFFFF"/>
                </a:solidFill>
                <a:latin typeface="Open Sans Light"/>
              </a:rPr>
              <a:t> di </a:t>
            </a:r>
            <a:r>
              <a:rPr lang="en-US" sz="2000" dirty="0" err="1">
                <a:solidFill>
                  <a:srgbClr val="FFFFFF"/>
                </a:solidFill>
                <a:latin typeface="Open Sans Light"/>
              </a:rPr>
              <a:t>raggiungimento</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6" name="Rectangle 15"/>
          <p:cNvSpPr/>
          <p:nvPr/>
        </p:nvSpPr>
        <p:spPr>
          <a:xfrm flipH="1">
            <a:off x="10226167" y="9236271"/>
            <a:ext cx="5195913" cy="2448106"/>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Richiesta</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e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delle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Fare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richiesta</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delle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informazioni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noProof="0" dirty="0">
                <a:ln>
                  <a:noFill/>
                </a:ln>
                <a:solidFill>
                  <a:srgbClr val="FFFFFF"/>
                </a:solidFill>
                <a:effectLst/>
                <a:uLnTx/>
                <a:uFillTx/>
                <a:latin typeface="Open Sans Light"/>
                <a:ea typeface="+mn-ea"/>
                <a:cs typeface="+mn-cs"/>
              </a:rPr>
              <a:t> ristorante </a:t>
            </a:r>
            <a:r>
              <a:rPr lang="en-US" sz="2000" dirty="0">
                <a:solidFill>
                  <a:srgbClr val="FFFFFF"/>
                </a:solidFill>
                <a:latin typeface="Open Sans Light"/>
              </a:rPr>
              <a:t>in due step </a:t>
            </a:r>
            <a:r>
              <a:rPr lang="en-US" sz="2000" dirty="0" err="1">
                <a:solidFill>
                  <a:srgbClr val="FFFFFF"/>
                </a:solidFill>
                <a:latin typeface="Open Sans Light"/>
              </a:rPr>
              <a:t>differenti</a:t>
            </a:r>
            <a:r>
              <a:rPr lang="en-US" sz="2000" dirty="0">
                <a:solidFill>
                  <a:srgbClr val="FFFFFF"/>
                </a:solidFill>
                <a:latin typeface="Open Sans Light"/>
              </a:rPr>
              <a:t>: </a:t>
            </a:r>
            <a:r>
              <a:rPr lang="en-US" sz="2000" dirty="0" err="1">
                <a:solidFill>
                  <a:srgbClr val="FFFFFF"/>
                </a:solidFill>
                <a:latin typeface="Open Sans Light"/>
              </a:rPr>
              <a:t>inizialmente</a:t>
            </a:r>
            <a:r>
              <a:rPr lang="en-US" sz="2000" dirty="0">
                <a:solidFill>
                  <a:srgbClr val="FFFFFF"/>
                </a:solidFill>
                <a:latin typeface="Open Sans Light"/>
              </a:rPr>
              <a:t> </a:t>
            </a:r>
            <a:r>
              <a:rPr lang="en-US" sz="2000" dirty="0" err="1">
                <a:solidFill>
                  <a:srgbClr val="FFFFFF"/>
                </a:solidFill>
                <a:latin typeface="Open Sans Light"/>
              </a:rPr>
              <a:t>verranno</a:t>
            </a:r>
            <a:r>
              <a:rPr lang="en-US" sz="2000" dirty="0">
                <a:solidFill>
                  <a:srgbClr val="FFFFFF"/>
                </a:solidFill>
                <a:latin typeface="Open Sans Light"/>
              </a:rPr>
              <a:t> </a:t>
            </a:r>
            <a:r>
              <a:rPr lang="en-US" sz="2000" dirty="0" err="1">
                <a:solidFill>
                  <a:srgbClr val="FFFFFF"/>
                </a:solidFill>
                <a:latin typeface="Open Sans Light"/>
              </a:rPr>
              <a:t>richieste</a:t>
            </a:r>
            <a:r>
              <a:rPr lang="en-US" sz="2000" dirty="0">
                <a:solidFill>
                  <a:srgbClr val="FFFFFF"/>
                </a:solidFill>
                <a:latin typeface="Open Sans Light"/>
              </a:rPr>
              <a:t> </a:t>
            </a:r>
            <a:r>
              <a:rPr lang="en-US" sz="2000" dirty="0" err="1">
                <a:solidFill>
                  <a:srgbClr val="FFFFFF"/>
                </a:solidFill>
                <a:latin typeface="Open Sans Light"/>
              </a:rPr>
              <a:t>soltanto</a:t>
            </a:r>
            <a:r>
              <a:rPr lang="en-US" sz="2000" dirty="0">
                <a:solidFill>
                  <a:srgbClr val="FFFFFF"/>
                </a:solidFill>
                <a:latin typeface="Open Sans Light"/>
              </a:rPr>
              <a:t> </a:t>
            </a:r>
            <a:r>
              <a:rPr lang="en-US" sz="2000" dirty="0" err="1">
                <a:solidFill>
                  <a:srgbClr val="FFFFFF"/>
                </a:solidFill>
                <a:latin typeface="Open Sans Light"/>
              </a:rPr>
              <a:t>informazioni</a:t>
            </a:r>
            <a:r>
              <a:rPr lang="en-US" sz="2000" dirty="0">
                <a:solidFill>
                  <a:srgbClr val="FFFFFF"/>
                </a:solidFill>
                <a:latin typeface="Open Sans Light"/>
              </a:rPr>
              <a:t> di </a:t>
            </a:r>
            <a:r>
              <a:rPr lang="en-US" sz="2000" dirty="0" err="1">
                <a:solidFill>
                  <a:srgbClr val="FFFFFF"/>
                </a:solidFill>
                <a:latin typeface="Open Sans Light"/>
              </a:rPr>
              <a:t>massima</a:t>
            </a:r>
            <a:r>
              <a:rPr lang="en-US" sz="2000" dirty="0">
                <a:solidFill>
                  <a:srgbClr val="FFFFFF"/>
                </a:solidFill>
                <a:latin typeface="Open Sans Light"/>
              </a:rPr>
              <a:t> e </a:t>
            </a:r>
            <a:r>
              <a:rPr lang="en-US" sz="2000" dirty="0" err="1">
                <a:solidFill>
                  <a:srgbClr val="FFFFFF"/>
                </a:solidFill>
                <a:latin typeface="Open Sans Light"/>
              </a:rPr>
              <a:t>soltanto</a:t>
            </a:r>
            <a:r>
              <a:rPr lang="en-US" sz="2000" dirty="0">
                <a:solidFill>
                  <a:srgbClr val="FFFFFF"/>
                </a:solidFill>
                <a:latin typeface="Open Sans Light"/>
              </a:rPr>
              <a:t> sotto previa </a:t>
            </a:r>
            <a:r>
              <a:rPr lang="en-US" sz="2000" dirty="0" err="1">
                <a:solidFill>
                  <a:srgbClr val="FFFFFF"/>
                </a:solidFill>
                <a:latin typeface="Open Sans Light"/>
              </a:rPr>
              <a:t>richiesta</a:t>
            </a:r>
            <a:r>
              <a:rPr lang="en-US" sz="2000" dirty="0">
                <a:solidFill>
                  <a:srgbClr val="FFFFFF"/>
                </a:solidFill>
                <a:latin typeface="Open Sans Light"/>
              </a:rPr>
              <a:t> quelle </a:t>
            </a:r>
            <a:r>
              <a:rPr lang="en-US" sz="2000" dirty="0" err="1">
                <a:solidFill>
                  <a:srgbClr val="FFFFFF"/>
                </a:solidFill>
                <a:latin typeface="Open Sans Light"/>
              </a:rPr>
              <a:t>dettagliate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7" name="Oval 16"/>
          <p:cNvSpPr/>
          <p:nvPr/>
        </p:nvSpPr>
        <p:spPr>
          <a:xfrm>
            <a:off x="15652145" y="90355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Communication-01" pitchFamily="2" charset="0"/>
                <a:ea typeface="Open Sans" panose="020B0606030504020204" pitchFamily="34" charset="0"/>
                <a:cs typeface="Arial" panose="020B0604020202020204" pitchFamily="34" charset="0"/>
              </a:rPr>
              <a:t>n</a:t>
            </a:r>
          </a:p>
        </p:txBody>
      </p:sp>
      <p:sp>
        <p:nvSpPr>
          <p:cNvPr id="18" name="Rectangle 17"/>
          <p:cNvSpPr/>
          <p:nvPr/>
        </p:nvSpPr>
        <p:spPr>
          <a:xfrm flipH="1">
            <a:off x="17438882" y="9033071"/>
            <a:ext cx="6646414" cy="2228944"/>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Compatibilità</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con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pPr>
            <a:r>
              <a:rPr lang="it-IT" sz="2000" dirty="0"/>
              <a:t>Fornire la compatibilità delle conversazioni, di default disponibili in chat privata, anche nei gruppi, prevedendo l’interazione del bot con molteplici agenti in una stessa conversazione. Per agevolare l’operazione di scelta di un ristorante, permettere la creazione di sondaggi tra i ristoranti appartenenti alla lista che si sta visualizzando.</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9" name="Oval 18"/>
          <p:cNvSpPr/>
          <p:nvPr/>
        </p:nvSpPr>
        <p:spPr>
          <a:xfrm>
            <a:off x="16648021" y="3922446"/>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Electronic-Device-02" pitchFamily="2" charset="0"/>
                <a:ea typeface="Open Sans" panose="020B0606030504020204" pitchFamily="34" charset="0"/>
                <a:cs typeface="Arial" panose="020B0604020202020204" pitchFamily="34" charset="0"/>
              </a:rPr>
              <a:t>d</a:t>
            </a:r>
          </a:p>
        </p:txBody>
      </p:sp>
      <p:sp>
        <p:nvSpPr>
          <p:cNvPr id="20" name="Rectangle 19"/>
          <p:cNvSpPr/>
          <p:nvPr/>
        </p:nvSpPr>
        <p:spPr>
          <a:xfrm flipH="1">
            <a:off x="18516913" y="3919953"/>
            <a:ext cx="5195913" cy="1955022"/>
          </a:xfrm>
          <a:prstGeom prst="rect">
            <a:avLst/>
          </a:prstGeom>
        </p:spPr>
        <p:txBody>
          <a:bodyPr wrap="square">
            <a:spAutoFit/>
          </a:bodyPr>
          <a:lstStyle/>
          <a:p>
            <a:pPr>
              <a:lnSpc>
                <a:spcPct val="89000"/>
              </a:lnSpc>
            </a:pPr>
            <a:r>
              <a:rPr lang="en-US" sz="3600" dirty="0" err="1">
                <a:solidFill>
                  <a:srgbClr val="C19162"/>
                </a:solidFill>
              </a:rPr>
              <a:t>Gestione</a:t>
            </a:r>
            <a:r>
              <a:rPr lang="en-US" sz="3600" dirty="0">
                <a:solidFill>
                  <a:srgbClr val="C19162"/>
                </a:solidFill>
              </a:rPr>
              <a:t> </a:t>
            </a:r>
            <a:r>
              <a:rPr lang="en-US" sz="3600" dirty="0" err="1">
                <a:solidFill>
                  <a:srgbClr val="C19162"/>
                </a:solidFill>
              </a:rPr>
              <a:t>dei</a:t>
            </a:r>
            <a:r>
              <a:rPr lang="en-US" sz="3600" dirty="0">
                <a:solidFill>
                  <a:srgbClr val="C19162"/>
                </a:solidFill>
              </a:rPr>
              <a:t> </a:t>
            </a:r>
            <a:r>
              <a:rPr lang="en-US" sz="3600" dirty="0" err="1">
                <a:solidFill>
                  <a:srgbClr val="C19162"/>
                </a:solidFill>
              </a:rPr>
              <a:t>dati</a:t>
            </a:r>
            <a:r>
              <a:rPr lang="en-US" sz="3600" dirty="0">
                <a:solidFill>
                  <a:srgbClr val="C19162"/>
                </a:solidFill>
              </a:rPr>
              <a:t> </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defRPr/>
            </a:pPr>
            <a:r>
              <a:rPr lang="en-US" sz="2000" dirty="0" err="1">
                <a:solidFill>
                  <a:srgbClr val="FFFFFF"/>
                </a:solidFill>
              </a:rPr>
              <a:t>Costruire</a:t>
            </a:r>
            <a:r>
              <a:rPr lang="en-US" sz="2000" dirty="0">
                <a:solidFill>
                  <a:srgbClr val="FFFFFF"/>
                </a:solidFill>
              </a:rPr>
              <a:t> </a:t>
            </a:r>
            <a:r>
              <a:rPr lang="en-US" sz="2000" dirty="0" err="1">
                <a:solidFill>
                  <a:srgbClr val="FFFFFF"/>
                </a:solidFill>
              </a:rPr>
              <a:t>un’apposite</a:t>
            </a:r>
            <a:r>
              <a:rPr lang="en-US" sz="2000" dirty="0">
                <a:solidFill>
                  <a:srgbClr val="FFFFFF"/>
                </a:solidFill>
              </a:rPr>
              <a:t> base di </a:t>
            </a:r>
            <a:r>
              <a:rPr lang="en-US" sz="2000" dirty="0" err="1">
                <a:solidFill>
                  <a:srgbClr val="FFFFFF"/>
                </a:solidFill>
              </a:rPr>
              <a:t>dati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permetta</a:t>
            </a:r>
            <a:r>
              <a:rPr lang="en-US" sz="2000" dirty="0">
                <a:solidFill>
                  <a:srgbClr val="FFFFFF"/>
                </a:solidFill>
              </a:rPr>
              <a:t> di </a:t>
            </a:r>
            <a:r>
              <a:rPr lang="en-US" sz="2000" dirty="0" err="1">
                <a:solidFill>
                  <a:srgbClr val="FFFFFF"/>
                </a:solidFill>
              </a:rPr>
              <a:t>salvare</a:t>
            </a:r>
            <a:r>
              <a:rPr lang="en-US" sz="2000" dirty="0">
                <a:solidFill>
                  <a:srgbClr val="FFFFFF"/>
                </a:solidFill>
              </a:rPr>
              <a:t> le </a:t>
            </a:r>
            <a:r>
              <a:rPr lang="en-US" sz="2000" dirty="0" err="1">
                <a:solidFill>
                  <a:srgbClr val="FFFFFF"/>
                </a:solidFill>
              </a:rPr>
              <a:t>informazioni</a:t>
            </a:r>
            <a:r>
              <a:rPr lang="en-US" sz="2000" dirty="0">
                <a:solidFill>
                  <a:srgbClr val="FFFFFF"/>
                </a:solidFill>
              </a:rPr>
              <a:t> relative </a:t>
            </a:r>
            <a:r>
              <a:rPr lang="en-US" sz="2000" dirty="0" err="1">
                <a:solidFill>
                  <a:srgbClr val="FFFFFF"/>
                </a:solidFill>
              </a:rPr>
              <a:t>agli</a:t>
            </a:r>
            <a:r>
              <a:rPr lang="en-US" sz="2000" dirty="0">
                <a:solidFill>
                  <a:srgbClr val="FFFFFF"/>
                </a:solidFill>
              </a:rPr>
              <a:t> </a:t>
            </a:r>
            <a:r>
              <a:rPr lang="en-US" sz="2000" dirty="0" err="1">
                <a:solidFill>
                  <a:srgbClr val="FFFFFF"/>
                </a:solidFill>
              </a:rPr>
              <a:t>utenti</a:t>
            </a:r>
            <a:r>
              <a:rPr lang="en-US" sz="2000" dirty="0">
                <a:solidFill>
                  <a:srgbClr val="FFFFFF"/>
                </a:solidFill>
              </a:rPr>
              <a:t> e ai </a:t>
            </a:r>
            <a:r>
              <a:rPr lang="en-US" sz="2000" dirty="0" err="1">
                <a:solidFill>
                  <a:srgbClr val="FFFFFF"/>
                </a:solidFill>
              </a:rPr>
              <a:t>gruppi</a:t>
            </a:r>
            <a:r>
              <a:rPr lang="en-US" sz="2000" dirty="0">
                <a:solidFill>
                  <a:srgbClr val="FFFFFF"/>
                </a:solidFill>
              </a:rPr>
              <a:t>, in modo tale </a:t>
            </a:r>
            <a:r>
              <a:rPr lang="en-US" sz="2000" dirty="0" err="1">
                <a:solidFill>
                  <a:srgbClr val="FFFFFF"/>
                </a:solidFill>
              </a:rPr>
              <a:t>che</a:t>
            </a:r>
            <a:r>
              <a:rPr lang="en-US" sz="2000" dirty="0">
                <a:solidFill>
                  <a:srgbClr val="FFFFFF"/>
                </a:solidFill>
              </a:rPr>
              <a:t> </a:t>
            </a:r>
            <a:r>
              <a:rPr lang="en-US" sz="2000" dirty="0" err="1">
                <a:solidFill>
                  <a:srgbClr val="FFFFFF"/>
                </a:solidFill>
              </a:rPr>
              <a:t>esse</a:t>
            </a:r>
            <a:r>
              <a:rPr lang="en-US" sz="2000" dirty="0">
                <a:solidFill>
                  <a:srgbClr val="FFFFFF"/>
                </a:solidFill>
              </a:rPr>
              <a:t> </a:t>
            </a:r>
            <a:r>
              <a:rPr lang="en-US" sz="2000" dirty="0" err="1">
                <a:solidFill>
                  <a:srgbClr val="FFFFFF"/>
                </a:solidFill>
              </a:rPr>
              <a:t>siano</a:t>
            </a:r>
            <a:r>
              <a:rPr lang="en-US" sz="2000" dirty="0">
                <a:solidFill>
                  <a:srgbClr val="FFFFFF"/>
                </a:solidFill>
              </a:rPr>
              <a:t> </a:t>
            </a:r>
            <a:r>
              <a:rPr lang="en-US" sz="2000" dirty="0" err="1">
                <a:solidFill>
                  <a:srgbClr val="FFFFFF"/>
                </a:solidFill>
              </a:rPr>
              <a:t>consultabili</a:t>
            </a:r>
            <a:r>
              <a:rPr lang="en-US" sz="2000" dirty="0">
                <a:solidFill>
                  <a:srgbClr val="FFFFFF"/>
                </a:solidFill>
              </a:rPr>
              <a:t> e </a:t>
            </a:r>
            <a:r>
              <a:rPr lang="en-US" sz="2000" dirty="0" err="1">
                <a:solidFill>
                  <a:srgbClr val="FFFFFF"/>
                </a:solidFill>
              </a:rPr>
              <a:t>modificabili</a:t>
            </a:r>
            <a:r>
              <a:rPr lang="en-US" sz="2000" dirty="0">
                <a:solidFill>
                  <a:srgbClr val="FFFFFF"/>
                </a:solidFill>
              </a:rPr>
              <a:t> in </a:t>
            </a:r>
            <a:r>
              <a:rPr lang="en-US" sz="2000" dirty="0" err="1">
                <a:solidFill>
                  <a:srgbClr val="FFFFFF"/>
                </a:solidFill>
              </a:rPr>
              <a:t>qualsiasi</a:t>
            </a:r>
            <a:r>
              <a:rPr lang="en-US" sz="2000" dirty="0">
                <a:solidFill>
                  <a:srgbClr val="FFFFFF"/>
                </a:solidFill>
              </a:rPr>
              <a:t> </a:t>
            </a:r>
            <a:r>
              <a:rPr lang="en-US" sz="2000" dirty="0" err="1">
                <a:solidFill>
                  <a:srgbClr val="FFFFFF"/>
                </a:solidFill>
              </a:rPr>
              <a:t>momento</a:t>
            </a:r>
            <a:r>
              <a:rPr lang="en-US" sz="2000" dirty="0">
                <a:solidFill>
                  <a:srgbClr val="FFFFFF"/>
                </a:solidFill>
              </a:rPr>
              <a:t>.</a:t>
            </a:r>
            <a:endParaRPr lang="en-US" sz="2000" dirty="0">
              <a:solidFill>
                <a:srgbClr val="FFFFFF">
                  <a:lumMod val="90000"/>
                  <a:lumOff val="10000"/>
                </a:srgbClr>
              </a:solidFill>
            </a:endParaRPr>
          </a:p>
        </p:txBody>
      </p:sp>
      <p:sp>
        <p:nvSpPr>
          <p:cNvPr id="21" name="Parallelogram 4"/>
          <p:cNvSpPr/>
          <p:nvPr/>
        </p:nvSpPr>
        <p:spPr>
          <a:xfrm>
            <a:off x="6672459"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 name="Title 1"/>
          <p:cNvSpPr txBox="1">
            <a:spLocks/>
          </p:cNvSpPr>
          <p:nvPr/>
        </p:nvSpPr>
        <p:spPr>
          <a:xfrm>
            <a:off x="9875263" y="2792796"/>
            <a:ext cx="4532436" cy="1977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400" b="0" i="0" u="none" strike="noStrike" kern="1200" cap="none" spc="0" normalizeH="0" baseline="0" noProof="0" dirty="0" err="1">
                <a:ln>
                  <a:noFill/>
                </a:ln>
                <a:solidFill>
                  <a:schemeClr val="tx1">
                    <a:lumMod val="95000"/>
                  </a:schemeClr>
                </a:solidFill>
                <a:effectLst/>
                <a:uLnTx/>
                <a:uFillTx/>
                <a:latin typeface="Open Sans Light"/>
                <a:ea typeface="+mj-ea"/>
                <a:cs typeface="+mj-cs"/>
              </a:rPr>
              <a:t>Requisiti</a:t>
            </a:r>
            <a:endParaRPr kumimoji="0" lang="en-US" sz="6400" b="0" i="0" u="none" strike="noStrike" kern="1200" cap="none" spc="0" normalizeH="0" baseline="0" noProof="0" dirty="0">
              <a:ln>
                <a:noFill/>
              </a:ln>
              <a:solidFill>
                <a:schemeClr val="tx1">
                  <a:lumMod val="95000"/>
                </a:schemeClr>
              </a:solidFill>
              <a:effectLst/>
              <a:uLnTx/>
              <a:uFillTx/>
              <a:latin typeface="Open Sans Light"/>
              <a:ea typeface="+mj-ea"/>
              <a:cs typeface="+mj-cs"/>
            </a:endParaRPr>
          </a:p>
        </p:txBody>
      </p:sp>
      <p:sp>
        <p:nvSpPr>
          <p:cNvPr id="23" name="Rectangle 22"/>
          <p:cNvSpPr/>
          <p:nvPr/>
        </p:nvSpPr>
        <p:spPr>
          <a:xfrm rot="5400000">
            <a:off x="1851882" y="6349207"/>
            <a:ext cx="4806806" cy="5792102"/>
          </a:xfrm>
          <a:prstGeom prst="rect">
            <a:avLst/>
          </a:prstGeom>
          <a:solidFill>
            <a:schemeClr val="tx1">
              <a:lumMod val="90000"/>
              <a:lumOff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4" name="Rectangle 23"/>
          <p:cNvSpPr/>
          <p:nvPr/>
        </p:nvSpPr>
        <p:spPr>
          <a:xfrm>
            <a:off x="1381904" y="8662883"/>
            <a:ext cx="5792102" cy="270843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3400" dirty="0" err="1"/>
              <a:t>TasteIt</a:t>
            </a:r>
            <a:r>
              <a:rPr lang="it-IT" sz="3400" dirty="0"/>
              <a:t> si propone di essere una valida interfaccia per i servizi offerti da Google Maps in termini di ricerca di ristoranti. </a:t>
            </a:r>
            <a:endParaRPr kumimoji="0" lang="en-US" sz="3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5" name="CasellaDiTesto 24">
            <a:extLst>
              <a:ext uri="{FF2B5EF4-FFF2-40B4-BE49-F238E27FC236}">
                <a16:creationId xmlns:a16="http://schemas.microsoft.com/office/drawing/2014/main" id="{E72C7D33-B303-16CB-C6FA-636EF7D4E391}"/>
              </a:ext>
            </a:extLst>
          </p:cNvPr>
          <p:cNvSpPr txBox="1"/>
          <p:nvPr/>
        </p:nvSpPr>
        <p:spPr>
          <a:xfrm>
            <a:off x="1381904" y="6958274"/>
            <a:ext cx="579210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Designball-Location-01" pitchFamily="2" charset="0"/>
                <a:ea typeface="Open Sans" panose="020B0606030504020204" pitchFamily="34" charset="0"/>
                <a:cs typeface="Arial" panose="020B0604020202020204" pitchFamily="34" charset="0"/>
              </a:rPr>
              <a:t>A</a:t>
            </a:r>
          </a:p>
        </p:txBody>
      </p:sp>
    </p:spTree>
    <p:extLst>
      <p:ext uri="{BB962C8B-B14F-4D97-AF65-F5344CB8AC3E}">
        <p14:creationId xmlns:p14="http://schemas.microsoft.com/office/powerpoint/2010/main" val="35337182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49" presetClass="entr" presetSubtype="0" decel="10000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49" presetClass="entr" presetSubtype="0" decel="10000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1" fill="hold" grpId="0"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49" presetClass="entr" presetSubtype="0" decel="100000" fill="hold" grpId="0" nodeType="withEffect">
                                  <p:stCondLst>
                                    <p:cond delay="7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animBg="1"/>
      <p:bldP spid="18" grpId="0"/>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D29"/>
        </a:solidFill>
        <a:effectLst/>
      </p:bgPr>
    </p:bg>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5FCD0BE5-A5D3-5AF7-5791-8785169AAB7C}"/>
              </a:ext>
            </a:extLst>
          </p:cNvPr>
          <p:cNvPicPr>
            <a:picLocks noChangeAspect="1"/>
          </p:cNvPicPr>
          <p:nvPr/>
        </p:nvPicPr>
        <p:blipFill>
          <a:blip r:embed="rId2"/>
          <a:stretch>
            <a:fillRect/>
          </a:stretch>
        </p:blipFill>
        <p:spPr>
          <a:xfrm>
            <a:off x="18694906" y="-21943"/>
            <a:ext cx="5754233" cy="13716000"/>
          </a:xfrm>
          <a:prstGeom prst="rect">
            <a:avLst/>
          </a:prstGeom>
        </p:spPr>
      </p:pic>
      <p:pic>
        <p:nvPicPr>
          <p:cNvPr id="8" name="Immagine 7">
            <a:extLst>
              <a:ext uri="{FF2B5EF4-FFF2-40B4-BE49-F238E27FC236}">
                <a16:creationId xmlns:a16="http://schemas.microsoft.com/office/drawing/2014/main" id="{55A1F6D2-C3AC-0631-122D-EA261B2573B6}"/>
              </a:ext>
            </a:extLst>
          </p:cNvPr>
          <p:cNvPicPr>
            <a:picLocks noChangeAspect="1"/>
          </p:cNvPicPr>
          <p:nvPr/>
        </p:nvPicPr>
        <p:blipFill>
          <a:blip r:embed="rId3"/>
          <a:stretch>
            <a:fillRect/>
          </a:stretch>
        </p:blipFill>
        <p:spPr>
          <a:xfrm>
            <a:off x="-1504457" y="47625"/>
            <a:ext cx="5752039" cy="13716000"/>
          </a:xfrm>
          <a:prstGeom prst="rect">
            <a:avLst/>
          </a:prstGeom>
        </p:spPr>
      </p:pic>
      <p:pic>
        <p:nvPicPr>
          <p:cNvPr id="6" name="iphone11">
            <a:extLst>
              <a:ext uri="{FF2B5EF4-FFF2-40B4-BE49-F238E27FC236}">
                <a16:creationId xmlns:a16="http://schemas.microsoft.com/office/drawing/2014/main" id="{D7C48372-FE22-486F-81E2-849502607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587" y="0"/>
            <a:ext cx="18287999" cy="13716000"/>
          </a:xfrm>
          <a:prstGeom prst="rect">
            <a:avLst/>
          </a:prstGeom>
        </p:spPr>
      </p:pic>
      <p:sp>
        <p:nvSpPr>
          <p:cNvPr id="35" name="TextBox 34">
            <a:extLst>
              <a:ext uri="{FF2B5EF4-FFF2-40B4-BE49-F238E27FC236}">
                <a16:creationId xmlns:a16="http://schemas.microsoft.com/office/drawing/2014/main" id="{25085249-AFD9-4D25-B937-EA1D7B0F671F}"/>
              </a:ext>
            </a:extLst>
          </p:cNvPr>
          <p:cNvSpPr txBox="1"/>
          <p:nvPr/>
        </p:nvSpPr>
        <p:spPr>
          <a:xfrm>
            <a:off x="2218595" y="2395388"/>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 </a:t>
            </a:r>
            <a:r>
              <a:rPr kumimoji="0" lang="en-US" sz="6000" b="0" i="0" u="none" strike="noStrike" kern="1200" cap="none" spc="0" normalizeH="0" baseline="0" noProof="0" dirty="0" err="1">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funzionalità</a:t>
            </a:r>
            <a:endPar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43" name="Picture 42">
            <a:extLst>
              <a:ext uri="{FF2B5EF4-FFF2-40B4-BE49-F238E27FC236}">
                <a16:creationId xmlns:a16="http://schemas.microsoft.com/office/drawing/2014/main" id="{AF55EA1C-FC69-4C9C-9560-6C5A7576CD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4028" y="47625"/>
            <a:ext cx="12732282" cy="12732282"/>
          </a:xfrm>
          <a:prstGeom prst="rect">
            <a:avLst/>
          </a:prstGeom>
        </p:spPr>
      </p:pic>
      <p:grpSp>
        <p:nvGrpSpPr>
          <p:cNvPr id="62" name="Group 61">
            <a:extLst>
              <a:ext uri="{FF2B5EF4-FFF2-40B4-BE49-F238E27FC236}">
                <a16:creationId xmlns:a16="http://schemas.microsoft.com/office/drawing/2014/main" id="{D3C898C0-B3B3-4468-A03B-736085E79D7C}"/>
              </a:ext>
            </a:extLst>
          </p:cNvPr>
          <p:cNvGrpSpPr/>
          <p:nvPr/>
        </p:nvGrpSpPr>
        <p:grpSpPr>
          <a:xfrm>
            <a:off x="2807117" y="7538332"/>
            <a:ext cx="19812774" cy="2369880"/>
            <a:chOff x="1410520" y="7360187"/>
            <a:chExt cx="19942553" cy="2369880"/>
          </a:xfrm>
        </p:grpSpPr>
        <p:sp>
          <p:nvSpPr>
            <p:cNvPr id="63" name="TextBox 62">
              <a:extLst>
                <a:ext uri="{FF2B5EF4-FFF2-40B4-BE49-F238E27FC236}">
                  <a16:creationId xmlns:a16="http://schemas.microsoft.com/office/drawing/2014/main" id="{BDB3E6C0-E12D-4016-95D3-A03A7E087538}"/>
                </a:ext>
              </a:extLst>
            </p:cNvPr>
            <p:cNvSpPr txBox="1"/>
            <p:nvPr/>
          </p:nvSpPr>
          <p:spPr>
            <a:xfrm>
              <a:off x="16885288" y="7360187"/>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/settings</a:t>
              </a:r>
            </a:p>
          </p:txBody>
        </p:sp>
        <p:cxnSp>
          <p:nvCxnSpPr>
            <p:cNvPr id="64" name="Straight Connector 63">
              <a:extLst>
                <a:ext uri="{FF2B5EF4-FFF2-40B4-BE49-F238E27FC236}">
                  <a16:creationId xmlns:a16="http://schemas.microsoft.com/office/drawing/2014/main" id="{F770737B-E9A8-4455-BB9E-7205670D1A39}"/>
                </a:ext>
              </a:extLst>
            </p:cNvPr>
            <p:cNvCxnSpPr>
              <a:cxnSpLocks/>
            </p:cNvCxnSpPr>
            <p:nvPr/>
          </p:nvCxnSpPr>
          <p:spPr>
            <a:xfrm>
              <a:off x="16999588" y="8098851"/>
              <a:ext cx="3352800" cy="0"/>
            </a:xfrm>
            <a:prstGeom prst="line">
              <a:avLst/>
            </a:prstGeom>
            <a:ln>
              <a:solidFill>
                <a:srgbClr val="C19162"/>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5F36DF3-3BBA-42F9-8666-18C86FC95112}"/>
                </a:ext>
              </a:extLst>
            </p:cNvPr>
            <p:cNvSpPr txBox="1"/>
            <p:nvPr/>
          </p:nvSpPr>
          <p:spPr>
            <a:xfrm>
              <a:off x="16409718" y="7898796"/>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1916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66" name="TextBox 65">
              <a:extLst>
                <a:ext uri="{FF2B5EF4-FFF2-40B4-BE49-F238E27FC236}">
                  <a16:creationId xmlns:a16="http://schemas.microsoft.com/office/drawing/2014/main" id="{2C4D5B41-4218-4CE0-A23E-C3A50B10D91A}"/>
                </a:ext>
              </a:extLst>
            </p:cNvPr>
            <p:cNvSpPr txBox="1"/>
            <p:nvPr/>
          </p:nvSpPr>
          <p:spPr>
            <a:xfrm>
              <a:off x="16885288" y="8252739"/>
              <a:ext cx="4075584" cy="147732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Calibri"/>
                </a:rPr>
                <a:t>Permette</a:t>
              </a:r>
              <a:r>
                <a:rPr lang="en-US" dirty="0">
                  <a:solidFill>
                    <a:srgbClr val="FFFFFF"/>
                  </a:solidFill>
                  <a:latin typeface="Calibri"/>
                </a:rPr>
                <a:t> la m</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odifica</a:t>
              </a:r>
              <a:r>
                <a:rPr kumimoji="0" lang="en-US" sz="1800" b="0" i="0" u="none" strike="noStrike" kern="1200" cap="none" spc="0" normalizeH="0" noProof="0" dirty="0">
                  <a:ln>
                    <a:noFill/>
                  </a:ln>
                  <a:solidFill>
                    <a:srgbClr val="FFFFFF"/>
                  </a:solidFill>
                  <a:effectLst/>
                  <a:uLnTx/>
                  <a:uFillTx/>
                  <a:latin typeface="Calibri"/>
                  <a:ea typeface="+mn-ea"/>
                  <a:cs typeface="+mn-cs"/>
                </a:rPr>
                <a:t> le </a:t>
              </a:r>
              <a:r>
                <a:rPr kumimoji="0" lang="en-US" sz="1800" b="0" i="0" u="none" strike="noStrike" kern="1200" cap="none" spc="0" normalizeH="0" noProof="0" dirty="0" err="1">
                  <a:ln>
                    <a:noFill/>
                  </a:ln>
                  <a:solidFill>
                    <a:srgbClr val="FFFFFF"/>
                  </a:solidFill>
                  <a:effectLst/>
                  <a:uLnTx/>
                  <a:uFillTx/>
                  <a:latin typeface="Calibri"/>
                  <a:ea typeface="+mn-ea"/>
                  <a:cs typeface="+mn-cs"/>
                </a:rPr>
                <a:t>impostazionidell’utente</a:t>
              </a:r>
              <a:r>
                <a:rPr kumimoji="0" lang="en-US" sz="1800" b="0" i="0" u="none" strike="noStrike" kern="1200" cap="none" spc="0" normalizeH="0" noProof="0" dirty="0">
                  <a:ln>
                    <a:noFill/>
                  </a:ln>
                  <a:solidFill>
                    <a:srgbClr val="FFFFFF"/>
                  </a:solidFill>
                  <a:effectLst/>
                  <a:uLnTx/>
                  <a:uFillTx/>
                  <a:latin typeface="Calibri"/>
                  <a:ea typeface="+mn-ea"/>
                  <a:cs typeface="+mn-cs"/>
                </a:rPr>
                <a:t> relative a </a:t>
              </a:r>
              <a:r>
                <a:rPr kumimoji="0" lang="en-US" sz="1800" b="0" i="0" u="none" strike="noStrike" kern="1200" cap="none" spc="0" normalizeH="0" noProof="0" dirty="0" err="1">
                  <a:ln>
                    <a:noFill/>
                  </a:ln>
                  <a:solidFill>
                    <a:srgbClr val="FFFFFF"/>
                  </a:solidFill>
                  <a:effectLst/>
                  <a:uLnTx/>
                  <a:uFillTx/>
                  <a:latin typeface="Calibri"/>
                  <a:ea typeface="+mn-ea"/>
                  <a:cs typeface="+mn-cs"/>
                </a:rPr>
                <a:t>parametri</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ricerca</a:t>
              </a:r>
              <a:r>
                <a:rPr kumimoji="0" lang="en-US" sz="1800" b="0" i="0" u="none" strike="noStrike" kern="1200" cap="none" spc="0" normalizeH="0" noProof="0" dirty="0">
                  <a:ln>
                    <a:noFill/>
                  </a:ln>
                  <a:solidFill>
                    <a:srgbClr val="FFFFFF"/>
                  </a:solidFill>
                  <a:effectLst/>
                  <a:uLnTx/>
                  <a:uFillTx/>
                  <a:latin typeface="Calibri"/>
                  <a:ea typeface="+mn-ea"/>
                  <a:cs typeface="+mn-cs"/>
                </a:rPr>
                <a:t> come la </a:t>
              </a:r>
              <a:r>
                <a:rPr kumimoji="0" lang="en-US" sz="1800" b="0" i="0" u="none" strike="noStrike" kern="1200" cap="none" spc="0" normalizeH="0" noProof="0" dirty="0" err="1">
                  <a:ln>
                    <a:noFill/>
                  </a:ln>
                  <a:solidFill>
                    <a:srgbClr val="FFFFFF"/>
                  </a:solidFill>
                  <a:effectLst/>
                  <a:uLnTx/>
                  <a:uFillTx/>
                  <a:latin typeface="Calibri"/>
                  <a:ea typeface="+mn-ea"/>
                  <a:cs typeface="+mn-cs"/>
                </a:rPr>
                <a:t>distanza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massima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raggiungibile</a:t>
              </a:r>
              <a:r>
                <a:rPr kumimoji="0" lang="en-US" sz="1800" b="0" i="0" u="none" strike="noStrike" kern="1200" cap="none" spc="0" normalizeH="0" noProof="0" dirty="0">
                  <a:ln>
                    <a:noFill/>
                  </a:ln>
                  <a:solidFill>
                    <a:srgbClr val="FFFFFF"/>
                  </a:solidFill>
                  <a:effectLst/>
                  <a:uLnTx/>
                  <a:uFillTx/>
                  <a:latin typeface="Calibri"/>
                  <a:ea typeface="+mn-ea"/>
                  <a:cs typeface="+mn-cs"/>
                </a:rPr>
                <a:t> a </a:t>
              </a:r>
              <a:r>
                <a:rPr kumimoji="0" lang="en-US" sz="1800" b="0" i="0" u="none" strike="noStrike" kern="1200" cap="none" spc="0" normalizeH="0" noProof="0" dirty="0" err="1">
                  <a:ln>
                    <a:noFill/>
                  </a:ln>
                  <a:solidFill>
                    <a:srgbClr val="FFFFFF"/>
                  </a:solidFill>
                  <a:effectLst/>
                  <a:uLnTx/>
                  <a:uFillTx/>
                  <a:latin typeface="Calibri"/>
                  <a:ea typeface="+mn-ea"/>
                  <a:cs typeface="+mn-cs"/>
                </a:rPr>
                <a:t>piedi</a:t>
              </a:r>
              <a:r>
                <a:rPr kumimoji="0" lang="en-US" sz="1800" b="0" i="0" u="none" strike="noStrike" kern="1200" cap="none" spc="0" normalizeH="0" noProof="0" dirty="0">
                  <a:ln>
                    <a:noFill/>
                  </a:ln>
                  <a:solidFill>
                    <a:srgbClr val="FFFFFF"/>
                  </a:solidFill>
                  <a:effectLst/>
                  <a:uLnTx/>
                  <a:uFillTx/>
                  <a:latin typeface="Calibri"/>
                  <a:ea typeface="+mn-ea"/>
                  <a:cs typeface="+mn-cs"/>
                </a:rPr>
                <a:t> o in </a:t>
              </a:r>
              <a:r>
                <a:rPr kumimoji="0" lang="en-US" sz="1800" b="0" i="0" u="none" strike="noStrike" kern="1200" cap="none" spc="0" normalizeH="0" noProof="0" dirty="0" err="1">
                  <a:ln>
                    <a:noFill/>
                  </a:ln>
                  <a:solidFill>
                    <a:srgbClr val="FFFFFF"/>
                  </a:solidFill>
                  <a:effectLst/>
                  <a:uLnTx/>
                  <a:uFillTx/>
                  <a:latin typeface="Calibri"/>
                  <a:ea typeface="+mn-ea"/>
                  <a:cs typeface="+mn-cs"/>
                </a:rPr>
                <a:t>macchina</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TextBox 62">
              <a:extLst>
                <a:ext uri="{FF2B5EF4-FFF2-40B4-BE49-F238E27FC236}">
                  <a16:creationId xmlns:a16="http://schemas.microsoft.com/office/drawing/2014/main" id="{AACF632E-B858-5DCC-FD40-4222DE146D77}"/>
                </a:ext>
              </a:extLst>
            </p:cNvPr>
            <p:cNvSpPr txBox="1"/>
            <p:nvPr/>
          </p:nvSpPr>
          <p:spPr>
            <a:xfrm>
              <a:off x="1410520" y="7806463"/>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/lang</a:t>
              </a:r>
            </a:p>
          </p:txBody>
        </p:sp>
        <p:cxnSp>
          <p:nvCxnSpPr>
            <p:cNvPr id="50" name="Straight Connector 63">
              <a:extLst>
                <a:ext uri="{FF2B5EF4-FFF2-40B4-BE49-F238E27FC236}">
                  <a16:creationId xmlns:a16="http://schemas.microsoft.com/office/drawing/2014/main" id="{11D44C06-A08C-D6B4-0791-8919C3F4DF82}"/>
                </a:ext>
              </a:extLst>
            </p:cNvPr>
            <p:cNvCxnSpPr>
              <a:cxnSpLocks/>
            </p:cNvCxnSpPr>
            <p:nvPr/>
          </p:nvCxnSpPr>
          <p:spPr>
            <a:xfrm>
              <a:off x="1523784" y="8516064"/>
              <a:ext cx="3352800" cy="0"/>
            </a:xfrm>
            <a:prstGeom prst="line">
              <a:avLst/>
            </a:prstGeom>
            <a:ln>
              <a:solidFill>
                <a:srgbClr val="C19162"/>
              </a:solidFill>
            </a:ln>
          </p:spPr>
          <p:style>
            <a:lnRef idx="1">
              <a:schemeClr val="accent1"/>
            </a:lnRef>
            <a:fillRef idx="0">
              <a:schemeClr val="accent1"/>
            </a:fillRef>
            <a:effectRef idx="0">
              <a:schemeClr val="accent1"/>
            </a:effectRef>
            <a:fontRef idx="minor">
              <a:schemeClr val="tx1"/>
            </a:fontRef>
          </p:style>
        </p:cxnSp>
        <p:sp>
          <p:nvSpPr>
            <p:cNvPr id="56" name="TextBox 65">
              <a:extLst>
                <a:ext uri="{FF2B5EF4-FFF2-40B4-BE49-F238E27FC236}">
                  <a16:creationId xmlns:a16="http://schemas.microsoft.com/office/drawing/2014/main" id="{9A00B9D5-B62C-0A60-1280-D4F0C3198988}"/>
                </a:ext>
              </a:extLst>
            </p:cNvPr>
            <p:cNvSpPr txBox="1"/>
            <p:nvPr/>
          </p:nvSpPr>
          <p:spPr>
            <a:xfrm>
              <a:off x="1490554" y="8628670"/>
              <a:ext cx="407558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di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modificare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lingua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parlata</a:t>
              </a:r>
              <a:r>
                <a:rPr kumimoji="0" lang="en-US" sz="1800" b="0" i="0" u="none" strike="noStrike" kern="1200" cap="none" spc="0" normalizeH="0" baseline="0" noProof="0" dirty="0">
                  <a:ln>
                    <a:noFill/>
                  </a:ln>
                  <a:solidFill>
                    <a:srgbClr val="FFFFFF"/>
                  </a:solidFill>
                  <a:effectLst/>
                  <a:uLnTx/>
                  <a:uFillTx/>
                  <a:latin typeface="Calibri"/>
                  <a:ea typeface="+mn-ea"/>
                  <a:cs typeface="+mn-cs"/>
                </a:rPr>
                <a:t> dal bot.</a:t>
              </a:r>
            </a:p>
          </p:txBody>
        </p:sp>
      </p:grpSp>
      <p:grpSp>
        <p:nvGrpSpPr>
          <p:cNvPr id="67" name="Group 66">
            <a:extLst>
              <a:ext uri="{FF2B5EF4-FFF2-40B4-BE49-F238E27FC236}">
                <a16:creationId xmlns:a16="http://schemas.microsoft.com/office/drawing/2014/main" id="{DB1D7B8E-22E8-424A-A31A-2284C5EF78FF}"/>
              </a:ext>
            </a:extLst>
          </p:cNvPr>
          <p:cNvGrpSpPr/>
          <p:nvPr/>
        </p:nvGrpSpPr>
        <p:grpSpPr>
          <a:xfrm>
            <a:off x="17676536" y="10248989"/>
            <a:ext cx="4943355" cy="1538883"/>
            <a:chOff x="16409718" y="10070844"/>
            <a:chExt cx="4943355" cy="1538883"/>
          </a:xfrm>
        </p:grpSpPr>
        <p:sp>
          <p:nvSpPr>
            <p:cNvPr id="68" name="TextBox 67">
              <a:extLst>
                <a:ext uri="{FF2B5EF4-FFF2-40B4-BE49-F238E27FC236}">
                  <a16:creationId xmlns:a16="http://schemas.microsoft.com/office/drawing/2014/main" id="{5C3A6743-B9A7-4415-A30C-EA8EF060D614}"/>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cerca</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69" name="Straight Connector 68">
              <a:extLst>
                <a:ext uri="{FF2B5EF4-FFF2-40B4-BE49-F238E27FC236}">
                  <a16:creationId xmlns:a16="http://schemas.microsoft.com/office/drawing/2014/main" id="{5668B596-080A-4B59-8EFE-EE673E8AA545}"/>
                </a:ext>
              </a:extLst>
            </p:cNvPr>
            <p:cNvCxnSpPr>
              <a:cxnSpLocks/>
            </p:cNvCxnSpPr>
            <p:nvPr/>
          </p:nvCxnSpPr>
          <p:spPr>
            <a:xfrm>
              <a:off x="16999588" y="10809508"/>
              <a:ext cx="3352800" cy="0"/>
            </a:xfrm>
            <a:prstGeom prst="line">
              <a:avLst/>
            </a:prstGeom>
            <a:ln>
              <a:solidFill>
                <a:srgbClr val="C19162"/>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DFD4F91-1339-4366-9011-D61B3C15ECB7}"/>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1916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71" name="TextBox 70">
              <a:extLst>
                <a:ext uri="{FF2B5EF4-FFF2-40B4-BE49-F238E27FC236}">
                  <a16:creationId xmlns:a16="http://schemas.microsoft.com/office/drawing/2014/main" id="{057D6E29-0E2E-4E38-887D-D8E62AD61177}"/>
                </a:ext>
              </a:extLst>
            </p:cNvPr>
            <p:cNvSpPr txBox="1"/>
            <p:nvPr/>
          </p:nvSpPr>
          <p:spPr>
            <a:xfrm>
              <a:off x="16885288" y="10963396"/>
              <a:ext cx="4075584" cy="646331"/>
            </a:xfrm>
            <a:prstGeom prst="rect">
              <a:avLst/>
            </a:prstGeom>
            <a:noFill/>
          </p:spPr>
          <p:txBody>
            <a:bodyPr wrap="square" rtlCol="0">
              <a:spAutoFit/>
            </a:bodyPr>
            <a:lstStyle/>
            <a:p>
              <a:pPr lvl="0">
                <a:defRPr/>
              </a:pPr>
              <a:r>
                <a:rPr lang="en-US" dirty="0" err="1">
                  <a:solidFill>
                    <a:srgbClr val="FFFFFF"/>
                  </a:solidFill>
                </a:rPr>
                <a:t>Gestisce</a:t>
              </a:r>
              <a:r>
                <a:rPr lang="en-US" dirty="0">
                  <a:solidFill>
                    <a:srgbClr val="FFFFFF"/>
                  </a:solidFill>
                </a:rPr>
                <a:t> </a:t>
              </a:r>
              <a:r>
                <a:rPr lang="en-US" dirty="0" err="1">
                  <a:solidFill>
                    <a:srgbClr val="FFFFFF"/>
                  </a:solidFill>
                </a:rPr>
                <a:t>l’intera</a:t>
              </a:r>
              <a:r>
                <a:rPr lang="en-US" dirty="0">
                  <a:solidFill>
                    <a:srgbClr val="FFFFFF"/>
                  </a:solidFill>
                </a:rPr>
                <a:t> conversazione </a:t>
              </a:r>
              <a:r>
                <a:rPr lang="en-US" dirty="0" err="1">
                  <a:solidFill>
                    <a:srgbClr val="FFFFFF"/>
                  </a:solidFill>
                </a:rPr>
                <a:t>della</a:t>
              </a:r>
              <a:r>
                <a:rPr lang="en-US" dirty="0">
                  <a:solidFill>
                    <a:srgbClr val="FFFFFF"/>
                  </a:solidFill>
                </a:rPr>
                <a:t> </a:t>
              </a:r>
              <a:r>
                <a:rPr lang="en-US" dirty="0" err="1">
                  <a:solidFill>
                    <a:srgbClr val="FFFFFF"/>
                  </a:solidFill>
                </a:rPr>
                <a:t>fase</a:t>
              </a:r>
              <a:r>
                <a:rPr lang="en-US" dirty="0">
                  <a:solidFill>
                    <a:srgbClr val="FFFFFF"/>
                  </a:solidFill>
                </a:rPr>
                <a:t> di </a:t>
              </a:r>
              <a:r>
                <a:rPr lang="en-US" dirty="0" err="1">
                  <a:solidFill>
                    <a:srgbClr val="FFFFFF"/>
                  </a:solidFill>
                </a:rPr>
                <a:t>ricerca</a:t>
              </a:r>
              <a:r>
                <a:rPr lang="en-US" dirty="0">
                  <a:solidFill>
                    <a:srgbClr val="FFFFFF"/>
                  </a:solidFill>
                </a:rPr>
                <a:t> di un ristorante.</a:t>
              </a:r>
            </a:p>
          </p:txBody>
        </p:sp>
      </p:grpSp>
      <p:sp>
        <p:nvSpPr>
          <p:cNvPr id="96" name="TextBox 95">
            <a:extLst>
              <a:ext uri="{FF2B5EF4-FFF2-40B4-BE49-F238E27FC236}">
                <a16:creationId xmlns:a16="http://schemas.microsoft.com/office/drawing/2014/main" id="{54A479AA-8087-4981-838E-839D7B1409BE}"/>
              </a:ext>
            </a:extLst>
          </p:cNvPr>
          <p:cNvSpPr txBox="1"/>
          <p:nvPr/>
        </p:nvSpPr>
        <p:spPr>
          <a:xfrm>
            <a:off x="2433614" y="8491963"/>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1916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pic>
        <p:nvPicPr>
          <p:cNvPr id="7" name="Segnaposto immagine 6" descr="Immagine che contiene testo, elettronico&#10;&#10;Descrizione generata automaticamente">
            <a:extLst>
              <a:ext uri="{FF2B5EF4-FFF2-40B4-BE49-F238E27FC236}">
                <a16:creationId xmlns:a16="http://schemas.microsoft.com/office/drawing/2014/main" id="{9EF13FDE-CEB6-F6C3-B07F-D5D51984D027}"/>
              </a:ext>
            </a:extLst>
          </p:cNvPr>
          <p:cNvPicPr>
            <a:picLocks noGrp="1" noChangeAspect="1"/>
          </p:cNvPicPr>
          <p:nvPr>
            <p:ph type="pic" sz="quarter" idx="13"/>
          </p:nvPr>
        </p:nvPicPr>
        <p:blipFill>
          <a:blip r:embed="rId6">
            <a:extLst>
              <a:ext uri="{28A0092B-C50C-407E-A947-70E740481C1C}">
                <a14:useLocalDpi xmlns:a14="http://schemas.microsoft.com/office/drawing/2010/main" val="0"/>
              </a:ext>
            </a:extLst>
          </a:blip>
          <a:srcRect t="670" b="670"/>
          <a:stretch>
            <a:fillRect/>
          </a:stretch>
        </p:blipFill>
        <p:spPr/>
      </p:pic>
      <p:sp>
        <p:nvSpPr>
          <p:cNvPr id="34" name="Rectangle 7">
            <a:extLst>
              <a:ext uri="{FF2B5EF4-FFF2-40B4-BE49-F238E27FC236}">
                <a16:creationId xmlns:a16="http://schemas.microsoft.com/office/drawing/2014/main" id="{5B3383B5-C4DB-89F7-7111-FB4FE03F6352}"/>
              </a:ext>
            </a:extLst>
          </p:cNvPr>
          <p:cNvSpPr/>
          <p:nvPr/>
        </p:nvSpPr>
        <p:spPr>
          <a:xfrm>
            <a:off x="519440" y="12000254"/>
            <a:ext cx="595036" cy="584775"/>
          </a:xfrm>
          <a:prstGeom prst="rect">
            <a:avLst/>
          </a:prstGeom>
          <a:noFill/>
          <a:ln>
            <a:noFill/>
          </a:ln>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ea typeface="Open Sans" panose="020B0606030504020204" pitchFamily="34" charset="0"/>
                <a:cs typeface="Arial" panose="020B0604020202020204" pitchFamily="34" charset="0"/>
              </a:rPr>
              <a:t>X</a:t>
            </a:r>
          </a:p>
        </p:txBody>
      </p:sp>
      <p:sp>
        <p:nvSpPr>
          <p:cNvPr id="36" name="Rectangle 8">
            <a:extLst>
              <a:ext uri="{FF2B5EF4-FFF2-40B4-BE49-F238E27FC236}">
                <a16:creationId xmlns:a16="http://schemas.microsoft.com/office/drawing/2014/main" id="{E8F71994-C744-A8E7-462B-D570C2B709B9}"/>
              </a:ext>
            </a:extLst>
          </p:cNvPr>
          <p:cNvSpPr/>
          <p:nvPr/>
        </p:nvSpPr>
        <p:spPr>
          <a:xfrm>
            <a:off x="519440" y="11364852"/>
            <a:ext cx="595036" cy="58477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ea typeface="+mn-ea"/>
                <a:cs typeface="+mn-cs"/>
              </a:rPr>
              <a:t>C</a:t>
            </a:r>
          </a:p>
        </p:txBody>
      </p:sp>
      <p:sp>
        <p:nvSpPr>
          <p:cNvPr id="37" name="Rectangle 9">
            <a:extLst>
              <a:ext uri="{FF2B5EF4-FFF2-40B4-BE49-F238E27FC236}">
                <a16:creationId xmlns:a16="http://schemas.microsoft.com/office/drawing/2014/main" id="{28D295F0-FAAE-5780-5864-39E3707BED88}"/>
              </a:ext>
            </a:extLst>
          </p:cNvPr>
          <p:cNvSpPr/>
          <p:nvPr/>
        </p:nvSpPr>
        <p:spPr>
          <a:xfrm>
            <a:off x="519441" y="12635657"/>
            <a:ext cx="595036" cy="584775"/>
          </a:xfrm>
          <a:prstGeom prst="rect">
            <a:avLst/>
          </a:prstGeom>
        </p:spPr>
        <p:txBody>
          <a:bodyPr wrap="non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BF9163"/>
                </a:solidFill>
                <a:effectLst/>
                <a:uLnTx/>
                <a:uFillTx/>
                <a:latin typeface="Designball-Social-01" pitchFamily="2" charset="0"/>
              </a:rPr>
              <a:t>c</a:t>
            </a:r>
          </a:p>
        </p:txBody>
      </p:sp>
      <p:sp>
        <p:nvSpPr>
          <p:cNvPr id="38" name="Rectangle 10">
            <a:hlinkClick r:id="rId7"/>
            <a:extLst>
              <a:ext uri="{FF2B5EF4-FFF2-40B4-BE49-F238E27FC236}">
                <a16:creationId xmlns:a16="http://schemas.microsoft.com/office/drawing/2014/main" id="{EF482BE6-18B6-349F-5784-2616ED43FF5A}"/>
              </a:ext>
            </a:extLst>
          </p:cNvPr>
          <p:cNvSpPr/>
          <p:nvPr/>
        </p:nvSpPr>
        <p:spPr>
          <a:xfrm>
            <a:off x="676275" y="12077700"/>
            <a:ext cx="307163" cy="403269"/>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72144">
                  <a:lumMod val="25000"/>
                  <a:lumOff val="75000"/>
                </a:srgbClr>
              </a:solidFill>
              <a:effectLst/>
              <a:uLnTx/>
              <a:uFillTx/>
              <a:latin typeface="Calibri"/>
              <a:ea typeface="+mn-ea"/>
              <a:cs typeface="+mn-cs"/>
            </a:endParaRPr>
          </a:p>
        </p:txBody>
      </p:sp>
      <p:sp>
        <p:nvSpPr>
          <p:cNvPr id="39" name="Rectangle 11">
            <a:hlinkClick r:id="rId8"/>
            <a:extLst>
              <a:ext uri="{FF2B5EF4-FFF2-40B4-BE49-F238E27FC236}">
                <a16:creationId xmlns:a16="http://schemas.microsoft.com/office/drawing/2014/main" id="{CEE5C15A-A7E1-EE53-A42A-BAEA1DBC4A6D}"/>
              </a:ext>
            </a:extLst>
          </p:cNvPr>
          <p:cNvSpPr/>
          <p:nvPr/>
        </p:nvSpPr>
        <p:spPr>
          <a:xfrm>
            <a:off x="644739" y="11435003"/>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172144">
                  <a:lumMod val="25000"/>
                  <a:lumOff val="75000"/>
                </a:srgbClr>
              </a:solidFill>
              <a:effectLst/>
              <a:uLnTx/>
              <a:uFillTx/>
              <a:latin typeface="Calibri"/>
              <a:ea typeface="+mn-ea"/>
              <a:cs typeface="+mn-cs"/>
            </a:endParaRPr>
          </a:p>
        </p:txBody>
      </p:sp>
      <p:sp>
        <p:nvSpPr>
          <p:cNvPr id="40" name="Rectangle 12">
            <a:hlinkClick r:id="rId9"/>
            <a:extLst>
              <a:ext uri="{FF2B5EF4-FFF2-40B4-BE49-F238E27FC236}">
                <a16:creationId xmlns:a16="http://schemas.microsoft.com/office/drawing/2014/main" id="{1B9CCBD6-1D57-20F3-51E3-3A89C4A418FA}"/>
              </a:ext>
            </a:extLst>
          </p:cNvPr>
          <p:cNvSpPr/>
          <p:nvPr/>
        </p:nvSpPr>
        <p:spPr>
          <a:xfrm>
            <a:off x="832462"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314792"/>
              </a:solidFill>
              <a:effectLst/>
              <a:uLnTx/>
              <a:uFillTx/>
              <a:latin typeface="Calibri"/>
              <a:ea typeface="+mn-ea"/>
              <a:cs typeface="+mn-cs"/>
            </a:endParaRPr>
          </a:p>
        </p:txBody>
      </p:sp>
      <p:grpSp>
        <p:nvGrpSpPr>
          <p:cNvPr id="51" name="Group 66">
            <a:extLst>
              <a:ext uri="{FF2B5EF4-FFF2-40B4-BE49-F238E27FC236}">
                <a16:creationId xmlns:a16="http://schemas.microsoft.com/office/drawing/2014/main" id="{00D7A151-55FB-0036-6BBF-640CE8564B2B}"/>
              </a:ext>
            </a:extLst>
          </p:cNvPr>
          <p:cNvGrpSpPr/>
          <p:nvPr/>
        </p:nvGrpSpPr>
        <p:grpSpPr>
          <a:xfrm>
            <a:off x="3778947" y="10574163"/>
            <a:ext cx="4943355" cy="1815882"/>
            <a:chOff x="16409718" y="10070844"/>
            <a:chExt cx="4943355" cy="1815882"/>
          </a:xfrm>
        </p:grpSpPr>
        <p:sp>
          <p:nvSpPr>
            <p:cNvPr id="52" name="TextBox 67">
              <a:extLst>
                <a:ext uri="{FF2B5EF4-FFF2-40B4-BE49-F238E27FC236}">
                  <a16:creationId xmlns:a16="http://schemas.microsoft.com/office/drawing/2014/main" id="{33C5CF9F-6F2E-19F9-892D-AC2AC4135297}"/>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preferiti</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53" name="Straight Connector 68">
              <a:extLst>
                <a:ext uri="{FF2B5EF4-FFF2-40B4-BE49-F238E27FC236}">
                  <a16:creationId xmlns:a16="http://schemas.microsoft.com/office/drawing/2014/main" id="{3FD3CBD2-F7B3-E802-AD15-3ED83D43B9D6}"/>
                </a:ext>
              </a:extLst>
            </p:cNvPr>
            <p:cNvCxnSpPr>
              <a:cxnSpLocks/>
            </p:cNvCxnSpPr>
            <p:nvPr/>
          </p:nvCxnSpPr>
          <p:spPr>
            <a:xfrm>
              <a:off x="16999588" y="10809508"/>
              <a:ext cx="3352800" cy="0"/>
            </a:xfrm>
            <a:prstGeom prst="line">
              <a:avLst/>
            </a:prstGeom>
            <a:ln>
              <a:solidFill>
                <a:srgbClr val="C19162"/>
              </a:solidFill>
            </a:ln>
          </p:spPr>
          <p:style>
            <a:lnRef idx="1">
              <a:schemeClr val="accent1"/>
            </a:lnRef>
            <a:fillRef idx="0">
              <a:schemeClr val="accent1"/>
            </a:fillRef>
            <a:effectRef idx="0">
              <a:schemeClr val="accent1"/>
            </a:effectRef>
            <a:fontRef idx="minor">
              <a:schemeClr val="tx1"/>
            </a:fontRef>
          </p:style>
        </p:cxnSp>
        <p:sp>
          <p:nvSpPr>
            <p:cNvPr id="54" name="TextBox 69">
              <a:extLst>
                <a:ext uri="{FF2B5EF4-FFF2-40B4-BE49-F238E27FC236}">
                  <a16:creationId xmlns:a16="http://schemas.microsoft.com/office/drawing/2014/main" id="{899FD957-8363-B0F2-AA36-4D2DEB293103}"/>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19162"/>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5" name="TextBox 70">
              <a:extLst>
                <a:ext uri="{FF2B5EF4-FFF2-40B4-BE49-F238E27FC236}">
                  <a16:creationId xmlns:a16="http://schemas.microsoft.com/office/drawing/2014/main" id="{64522331-7FC4-7415-4B33-CEDBCE5AFB75}"/>
                </a:ext>
              </a:extLst>
            </p:cNvPr>
            <p:cNvSpPr txBox="1"/>
            <p:nvPr/>
          </p:nvSpPr>
          <p:spPr>
            <a:xfrm>
              <a:off x="16885288" y="10963396"/>
              <a:ext cx="407558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visualizzazione</a:t>
              </a:r>
              <a:r>
                <a:rPr kumimoji="0" lang="en-US" sz="1800" b="0" i="0" u="none" strike="noStrike" kern="1200" cap="none" spc="0" normalizeH="0" noProof="0" dirty="0">
                  <a:ln>
                    <a:noFill/>
                  </a:ln>
                  <a:solidFill>
                    <a:srgbClr val="FFFFFF"/>
                  </a:solidFill>
                  <a:effectLst/>
                  <a:uLnTx/>
                  <a:uFillTx/>
                  <a:latin typeface="Calibri"/>
                  <a:ea typeface="+mn-ea"/>
                  <a:cs typeface="+mn-cs"/>
                </a:rPr>
                <a:t> e la </a:t>
              </a:r>
              <a:r>
                <a:rPr kumimoji="0" lang="en-US" sz="1800" b="0" i="0" u="none" strike="noStrike" kern="1200" cap="none" spc="0" normalizeH="0" noProof="0" dirty="0" err="1">
                  <a:ln>
                    <a:noFill/>
                  </a:ln>
                  <a:solidFill>
                    <a:srgbClr val="FFFFFF"/>
                  </a:solidFill>
                  <a:effectLst/>
                  <a:uLnTx/>
                  <a:uFillTx/>
                  <a:latin typeface="Calibri"/>
                  <a:ea typeface="+mn-ea"/>
                  <a:cs typeface="+mn-cs"/>
                </a:rPr>
                <a:t>gestione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liste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preferiti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già</a:t>
              </a:r>
              <a:r>
                <a:rPr kumimoji="0" lang="en-US" sz="1800" b="0" i="0" u="none" strike="noStrike" kern="1200" cap="none" spc="0" normalizeH="0" noProof="0" dirty="0">
                  <a:ln>
                    <a:noFill/>
                  </a:ln>
                  <a:solidFill>
                    <a:srgbClr val="FFFFFF"/>
                  </a:solidFill>
                  <a:effectLst/>
                  <a:uLnTx/>
                  <a:uFillTx/>
                  <a:latin typeface="Calibri"/>
                  <a:ea typeface="+mn-ea"/>
                  <a:cs typeface="+mn-cs"/>
                </a:rPr>
                <a:t> create </a:t>
              </a:r>
              <a:r>
                <a:rPr kumimoji="0" lang="en-US" sz="1800" b="0" i="0" u="none" strike="noStrike" kern="1200" cap="none" spc="0" normalizeH="0" noProof="0" dirty="0" err="1">
                  <a:ln>
                    <a:noFill/>
                  </a:ln>
                  <a:solidFill>
                    <a:srgbClr val="FFFFFF"/>
                  </a:solidFill>
                  <a:effectLst/>
                  <a:uLnTx/>
                  <a:uFillTx/>
                  <a:latin typeface="Calibri"/>
                  <a:ea typeface="+mn-ea"/>
                  <a:cs typeface="+mn-cs"/>
                </a:rPr>
                <a:t>dall’utente</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7399754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iterate type="wd">
                                    <p:tmPct val="10000"/>
                                  </p:iterate>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4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circle(in)">
                                      <p:cBhvr>
                                        <p:cTn id="20" dur="2000"/>
                                        <p:tgtEl>
                                          <p:spTgt spid="62"/>
                                        </p:tgtEl>
                                      </p:cBhvr>
                                    </p:animEffect>
                                  </p:childTnLst>
                                </p:cTn>
                              </p:par>
                              <p:par>
                                <p:cTn id="21" presetID="6" presetClass="entr" presetSubtype="16"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circle(in)">
                                      <p:cBhvr>
                                        <p:cTn id="23" dur="2000"/>
                                        <p:tgtEl>
                                          <p:spTgt spid="67"/>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circle(in)">
                                      <p:cBhvr>
                                        <p:cTn id="26" dur="2000"/>
                                        <p:tgtEl>
                                          <p:spTgt spid="96"/>
                                        </p:tgtEl>
                                      </p:cBhvr>
                                    </p:animEffect>
                                  </p:childTnLst>
                                </p:cTn>
                              </p:par>
                              <p:par>
                                <p:cTn id="27" presetID="6" presetClass="entr" presetSubtype="16"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circle(in)">
                                      <p:cBhvr>
                                        <p:cTn id="29"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D29"/>
        </a:solidFill>
        <a:effectLst/>
      </p:bgPr>
    </p:bg>
    <p:spTree>
      <p:nvGrpSpPr>
        <p:cNvPr id="1" name=""/>
        <p:cNvGrpSpPr/>
        <p:nvPr/>
      </p:nvGrpSpPr>
      <p:grpSpPr>
        <a:xfrm>
          <a:off x="0" y="0"/>
          <a:ext cx="0" cy="0"/>
          <a:chOff x="0" y="0"/>
          <a:chExt cx="0" cy="0"/>
        </a:xfrm>
      </p:grpSpPr>
      <p:sp>
        <p:nvSpPr>
          <p:cNvPr id="31" name="Rettangolo 30">
            <a:extLst>
              <a:ext uri="{FF2B5EF4-FFF2-40B4-BE49-F238E27FC236}">
                <a16:creationId xmlns:a16="http://schemas.microsoft.com/office/drawing/2014/main" id="{1428D356-C932-9A5E-2BAF-68E5F68F7E16}"/>
              </a:ext>
            </a:extLst>
          </p:cNvPr>
          <p:cNvSpPr/>
          <p:nvPr/>
        </p:nvSpPr>
        <p:spPr>
          <a:xfrm>
            <a:off x="18050583" y="-1282774"/>
            <a:ext cx="6704112" cy="15987252"/>
          </a:xfrm>
          <a:prstGeom prst="rect">
            <a:avLst/>
          </a:prstGeom>
          <a:solidFill>
            <a:srgbClr val="223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a:extLst>
              <a:ext uri="{FF2B5EF4-FFF2-40B4-BE49-F238E27FC236}">
                <a16:creationId xmlns:a16="http://schemas.microsoft.com/office/drawing/2014/main" id="{78CB03C7-28F6-27F7-39BF-7BD7C615ED4A}"/>
              </a:ext>
            </a:extLst>
          </p:cNvPr>
          <p:cNvSpPr/>
          <p:nvPr/>
        </p:nvSpPr>
        <p:spPr>
          <a:xfrm>
            <a:off x="-4255880" y="-1828800"/>
            <a:ext cx="6704112" cy="15987252"/>
          </a:xfrm>
          <a:prstGeom prst="rect">
            <a:avLst/>
          </a:prstGeom>
          <a:solidFill>
            <a:srgbClr val="1721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7" name="iphone11">
            <a:extLst>
              <a:ext uri="{FF2B5EF4-FFF2-40B4-BE49-F238E27FC236}">
                <a16:creationId xmlns:a16="http://schemas.microsoft.com/office/drawing/2014/main" id="{075F39E4-6D68-474D-92C7-2AAD0EE295F0}"/>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6313715" y="2995794"/>
            <a:ext cx="11613197" cy="7563468"/>
          </a:xfrm>
          <a:prstGeom prst="rect">
            <a:avLst/>
          </a:prstGeom>
        </p:spPr>
      </p:pic>
      <p:pic>
        <p:nvPicPr>
          <p:cNvPr id="18" name="iphone11">
            <a:extLst>
              <a:ext uri="{FF2B5EF4-FFF2-40B4-BE49-F238E27FC236}">
                <a16:creationId xmlns:a16="http://schemas.microsoft.com/office/drawing/2014/main" id="{C6F5CF2E-9955-4A36-A7BE-32E2298A05E6}"/>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15428188" y="-2480535"/>
            <a:ext cx="11613197" cy="7563468"/>
          </a:xfrm>
          <a:prstGeom prst="rect">
            <a:avLst/>
          </a:prstGeom>
        </p:spPr>
      </p:pic>
      <p:pic>
        <p:nvPicPr>
          <p:cNvPr id="19" name="iphone11">
            <a:extLst>
              <a:ext uri="{FF2B5EF4-FFF2-40B4-BE49-F238E27FC236}">
                <a16:creationId xmlns:a16="http://schemas.microsoft.com/office/drawing/2014/main" id="{5126046D-58F4-489B-A618-24CA8B714378}"/>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16687193" y="3424640"/>
            <a:ext cx="11613197" cy="7563468"/>
          </a:xfrm>
          <a:prstGeom prst="rect">
            <a:avLst/>
          </a:prstGeom>
        </p:spPr>
      </p:pic>
      <p:pic>
        <p:nvPicPr>
          <p:cNvPr id="20" name="iphone11">
            <a:extLst>
              <a:ext uri="{FF2B5EF4-FFF2-40B4-BE49-F238E27FC236}">
                <a16:creationId xmlns:a16="http://schemas.microsoft.com/office/drawing/2014/main" id="{15440A73-D1CF-4174-9DF3-DE1C567826A5}"/>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3958514" y="-2433932"/>
            <a:ext cx="11613197" cy="7563468"/>
          </a:xfrm>
          <a:prstGeom prst="rect">
            <a:avLst/>
          </a:prstGeom>
        </p:spPr>
      </p:pic>
      <p:pic>
        <p:nvPicPr>
          <p:cNvPr id="21" name="iphone11">
            <a:extLst>
              <a:ext uri="{FF2B5EF4-FFF2-40B4-BE49-F238E27FC236}">
                <a16:creationId xmlns:a16="http://schemas.microsoft.com/office/drawing/2014/main" id="{830FF3AE-4324-4C0B-8085-6E0BE221F090}"/>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5352226" y="3226836"/>
            <a:ext cx="11613197" cy="7563468"/>
          </a:xfrm>
          <a:prstGeom prst="rect">
            <a:avLst/>
          </a:prstGeom>
        </p:spPr>
      </p:pic>
      <p:pic>
        <p:nvPicPr>
          <p:cNvPr id="22" name="iphone11">
            <a:extLst>
              <a:ext uri="{FF2B5EF4-FFF2-40B4-BE49-F238E27FC236}">
                <a16:creationId xmlns:a16="http://schemas.microsoft.com/office/drawing/2014/main" id="{C1DAC2A2-7B91-47A5-A511-5CECB8CD6C8C}"/>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7429197" y="8871472"/>
            <a:ext cx="11613197" cy="7563468"/>
          </a:xfrm>
          <a:prstGeom prst="rect">
            <a:avLst/>
          </a:prstGeom>
        </p:spPr>
      </p:pic>
      <p:pic>
        <p:nvPicPr>
          <p:cNvPr id="23" name="iphone11">
            <a:extLst>
              <a:ext uri="{FF2B5EF4-FFF2-40B4-BE49-F238E27FC236}">
                <a16:creationId xmlns:a16="http://schemas.microsoft.com/office/drawing/2014/main" id="{471C7984-E342-4B16-8149-CCD8CD5E5924}"/>
              </a:ext>
            </a:extLst>
          </p:cNvPr>
          <p:cNvPicPr>
            <a:picLocks noChangeAspect="1"/>
          </p:cNvPicPr>
          <p:nvPr/>
        </p:nvPicPr>
        <p:blipFill rotWithShape="1">
          <a:blip r:embed="rId2">
            <a:extLst>
              <a:ext uri="{28A0092B-C50C-407E-A947-70E740481C1C}">
                <a14:useLocalDpi xmlns:a14="http://schemas.microsoft.com/office/drawing/2010/main" val="0"/>
              </a:ext>
            </a:extLst>
          </a:blip>
          <a:srcRect l="24355" t="28761" r="23658" b="26096"/>
          <a:stretch/>
        </p:blipFill>
        <p:spPr>
          <a:xfrm>
            <a:off x="-3149923" y="8586465"/>
            <a:ext cx="11613197" cy="7563468"/>
          </a:xfrm>
          <a:prstGeom prst="rect">
            <a:avLst/>
          </a:prstGeom>
        </p:spPr>
      </p:pic>
      <p:pic>
        <p:nvPicPr>
          <p:cNvPr id="14" name="Segnaposto immagine 13" descr="Immagine che contiene testo, elettronico&#10;&#10;Descrizione generata automaticamente">
            <a:extLst>
              <a:ext uri="{FF2B5EF4-FFF2-40B4-BE49-F238E27FC236}">
                <a16:creationId xmlns:a16="http://schemas.microsoft.com/office/drawing/2014/main" id="{24E85168-184E-8361-2FA0-56D7DF711E4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71" b="671"/>
          <a:stretch>
            <a:fillRect/>
          </a:stretch>
        </p:blipFill>
        <p:spPr/>
      </p:pic>
      <p:pic>
        <p:nvPicPr>
          <p:cNvPr id="33" name="Segnaposto immagine 32" descr="Immagine che contiene testo&#10;&#10;Descrizione generata automaticamente">
            <a:extLst>
              <a:ext uri="{FF2B5EF4-FFF2-40B4-BE49-F238E27FC236}">
                <a16:creationId xmlns:a16="http://schemas.microsoft.com/office/drawing/2014/main" id="{74CA0A8F-F53D-01BE-52BF-E3809230E81A}"/>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688" b="688"/>
          <a:stretch>
            <a:fillRect/>
          </a:stretch>
        </p:blipFill>
        <p:spPr/>
      </p:pic>
      <p:pic>
        <p:nvPicPr>
          <p:cNvPr id="39" name="Segnaposto immagine 38" descr="Immagine che contiene testo, elettronico, screenshot&#10;&#10;Descrizione generata automaticamente">
            <a:extLst>
              <a:ext uri="{FF2B5EF4-FFF2-40B4-BE49-F238E27FC236}">
                <a16:creationId xmlns:a16="http://schemas.microsoft.com/office/drawing/2014/main" id="{413AC4D0-90D5-F183-2530-74DA23D1C20D}"/>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671" b="671"/>
          <a:stretch>
            <a:fillRect/>
          </a:stretch>
        </p:blipFill>
        <p:spPr/>
      </p:pic>
      <p:pic>
        <p:nvPicPr>
          <p:cNvPr id="37" name="Segnaposto immagine 36" descr="Immagine che contiene testo&#10;&#10;Descrizione generata automaticamente">
            <a:extLst>
              <a:ext uri="{FF2B5EF4-FFF2-40B4-BE49-F238E27FC236}">
                <a16:creationId xmlns:a16="http://schemas.microsoft.com/office/drawing/2014/main" id="{159BF1A3-F6D5-CDFA-EE05-2E634BD38F2D}"/>
              </a:ext>
            </a:extLst>
          </p:cNvPr>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t="671" b="671"/>
          <a:stretch>
            <a:fillRect/>
          </a:stretch>
        </p:blipFill>
        <p:spPr/>
      </p:pic>
      <p:pic>
        <p:nvPicPr>
          <p:cNvPr id="35" name="Segnaposto immagine 34" descr="Immagine che contiene testo&#10;&#10;Descrizione generata automaticamente">
            <a:extLst>
              <a:ext uri="{FF2B5EF4-FFF2-40B4-BE49-F238E27FC236}">
                <a16:creationId xmlns:a16="http://schemas.microsoft.com/office/drawing/2014/main" id="{6C937808-99DE-B9B2-8014-C92B6E04E571}"/>
              </a:ext>
            </a:extLst>
          </p:cNvPr>
          <p:cNvPicPr>
            <a:picLocks noGrp="1" noChangeAspect="1"/>
          </p:cNvPicPr>
          <p:nvPr>
            <p:ph type="pic" sz="quarter" idx="17"/>
          </p:nvPr>
        </p:nvPicPr>
        <p:blipFill>
          <a:blip r:embed="rId7">
            <a:extLst>
              <a:ext uri="{28A0092B-C50C-407E-A947-70E740481C1C}">
                <a14:useLocalDpi xmlns:a14="http://schemas.microsoft.com/office/drawing/2010/main" val="0"/>
              </a:ext>
            </a:extLst>
          </a:blip>
          <a:srcRect t="688" b="688"/>
          <a:stretch>
            <a:fillRect/>
          </a:stretch>
        </p:blipFill>
        <p:spPr/>
      </p:pic>
      <p:pic>
        <p:nvPicPr>
          <p:cNvPr id="6" name="Segnaposto immagine 5" descr="Immagine che contiene testo&#10;&#10;Descrizione generata automaticamente">
            <a:extLst>
              <a:ext uri="{FF2B5EF4-FFF2-40B4-BE49-F238E27FC236}">
                <a16:creationId xmlns:a16="http://schemas.microsoft.com/office/drawing/2014/main" id="{AFE93F8F-23DB-559C-E34E-D5D2370C57C9}"/>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t="688" b="688"/>
          <a:stretch>
            <a:fillRect/>
          </a:stretch>
        </p:blipFill>
        <p:spPr/>
      </p:pic>
      <p:pic>
        <p:nvPicPr>
          <p:cNvPr id="16" name="Segnaposto immagine 15" descr="Immagine che contiene testo&#10;&#10;Descrizione generata automaticamente">
            <a:extLst>
              <a:ext uri="{FF2B5EF4-FFF2-40B4-BE49-F238E27FC236}">
                <a16:creationId xmlns:a16="http://schemas.microsoft.com/office/drawing/2014/main" id="{08F33FF9-F0BA-4027-EAB6-F08443E2A7F8}"/>
              </a:ext>
            </a:extLst>
          </p:cNvPr>
          <p:cNvPicPr>
            <a:picLocks noGrp="1" noChangeAspect="1"/>
          </p:cNvPicPr>
          <p:nvPr>
            <p:ph type="pic" sz="quarter" idx="19"/>
          </p:nvPr>
        </p:nvPicPr>
        <p:blipFill>
          <a:blip r:embed="rId9">
            <a:extLst>
              <a:ext uri="{28A0092B-C50C-407E-A947-70E740481C1C}">
                <a14:useLocalDpi xmlns:a14="http://schemas.microsoft.com/office/drawing/2010/main" val="0"/>
              </a:ext>
            </a:extLst>
          </a:blip>
          <a:srcRect t="688" b="688"/>
          <a:stretch>
            <a:fillRect/>
          </a:stretch>
        </p:blipFill>
        <p:spPr/>
      </p:pic>
    </p:spTree>
    <p:extLst>
      <p:ext uri="{BB962C8B-B14F-4D97-AF65-F5344CB8AC3E}">
        <p14:creationId xmlns:p14="http://schemas.microsoft.com/office/powerpoint/2010/main" val="12676603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ppt_x"/>
                                          </p:val>
                                        </p:tav>
                                        <p:tav tm="100000">
                                          <p:val>
                                            <p:strVal val="#ppt_x"/>
                                          </p:val>
                                        </p:tav>
                                      </p:tavLst>
                                    </p:anim>
                                    <p:anim calcmode="lin" valueType="num">
                                      <p:cBhvr additive="base">
                                        <p:cTn id="8" dur="1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ppt_x"/>
                                          </p:val>
                                        </p:tav>
                                        <p:tav tm="100000">
                                          <p:val>
                                            <p:strVal val="#ppt_x"/>
                                          </p:val>
                                        </p:tav>
                                      </p:tavLst>
                                    </p:anim>
                                    <p:anim calcmode="lin" valueType="num">
                                      <p:cBhvr additive="base">
                                        <p:cTn id="12" dur="1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ppt_x"/>
                                          </p:val>
                                        </p:tav>
                                        <p:tav tm="100000">
                                          <p:val>
                                            <p:strVal val="#ppt_x"/>
                                          </p:val>
                                        </p:tav>
                                      </p:tavLst>
                                    </p:anim>
                                    <p:anim calcmode="lin" valueType="num">
                                      <p:cBhvr additive="base">
                                        <p:cTn id="16" dur="1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ppt_x"/>
                                          </p:val>
                                        </p:tav>
                                        <p:tav tm="100000">
                                          <p:val>
                                            <p:strVal val="#ppt_x"/>
                                          </p:val>
                                        </p:tav>
                                      </p:tavLst>
                                    </p:anim>
                                    <p:anim calcmode="lin" valueType="num">
                                      <p:cBhvr additive="base">
                                        <p:cTn id="20" dur="1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40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1500" fill="hold"/>
                                        <p:tgtEl>
                                          <p:spTgt spid="19"/>
                                        </p:tgtEl>
                                        <p:attrNameLst>
                                          <p:attrName>ppt_x</p:attrName>
                                        </p:attrNameLst>
                                      </p:cBhvr>
                                      <p:tavLst>
                                        <p:tav tm="0">
                                          <p:val>
                                            <p:strVal val="#ppt_x"/>
                                          </p:val>
                                        </p:tav>
                                        <p:tav tm="100000">
                                          <p:val>
                                            <p:strVal val="#ppt_x"/>
                                          </p:val>
                                        </p:tav>
                                      </p:tavLst>
                                    </p:anim>
                                    <p:anim calcmode="lin" valueType="num">
                                      <p:cBhvr additive="base">
                                        <p:cTn id="24" dur="1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5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1500" fill="hold"/>
                                        <p:tgtEl>
                                          <p:spTgt spid="22"/>
                                        </p:tgtEl>
                                        <p:attrNameLst>
                                          <p:attrName>ppt_x</p:attrName>
                                        </p:attrNameLst>
                                      </p:cBhvr>
                                      <p:tavLst>
                                        <p:tav tm="0">
                                          <p:val>
                                            <p:strVal val="#ppt_x"/>
                                          </p:val>
                                        </p:tav>
                                        <p:tav tm="100000">
                                          <p:val>
                                            <p:strVal val="#ppt_x"/>
                                          </p:val>
                                        </p:tav>
                                      </p:tavLst>
                                    </p:anim>
                                    <p:anim calcmode="lin" valueType="num">
                                      <p:cBhvr additive="base">
                                        <p:cTn id="28" dur="1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6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1500" fill="hold"/>
                                        <p:tgtEl>
                                          <p:spTgt spid="23"/>
                                        </p:tgtEl>
                                        <p:attrNameLst>
                                          <p:attrName>ppt_x</p:attrName>
                                        </p:attrNameLst>
                                      </p:cBhvr>
                                      <p:tavLst>
                                        <p:tav tm="0">
                                          <p:val>
                                            <p:strVal val="#ppt_x"/>
                                          </p:val>
                                        </p:tav>
                                        <p:tav tm="100000">
                                          <p:val>
                                            <p:strVal val="#ppt_x"/>
                                          </p:val>
                                        </p:tav>
                                      </p:tavLst>
                                    </p:anim>
                                    <p:anim calcmode="lin" valueType="num">
                                      <p:cBhvr additive="base">
                                        <p:cTn id="32" dur="1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97E1928-9667-4674-AD5B-8F08159FFEED}"/>
              </a:ext>
            </a:extLst>
          </p:cNvPr>
          <p:cNvSpPr txBox="1"/>
          <p:nvPr/>
        </p:nvSpPr>
        <p:spPr>
          <a:xfrm>
            <a:off x="16887784" y="9586912"/>
            <a:ext cx="6560266"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FDEB"/>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pic>
        <p:nvPicPr>
          <p:cNvPr id="16" name="Picture 15">
            <a:extLst>
              <a:ext uri="{FF2B5EF4-FFF2-40B4-BE49-F238E27FC236}">
                <a16:creationId xmlns:a16="http://schemas.microsoft.com/office/drawing/2014/main" id="{F533A8B8-37F5-42CA-A618-DA8D697C5E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52330" y="2432156"/>
            <a:ext cx="11010901" cy="8258175"/>
          </a:xfrm>
          <a:prstGeom prst="rect">
            <a:avLst/>
          </a:prstGeom>
          <a:effectLst>
            <a:outerShdw blurRad="254000" dist="152400" dir="5400000" algn="t" rotWithShape="0">
              <a:prstClr val="black">
                <a:alpha val="40000"/>
              </a:prstClr>
            </a:outerShdw>
          </a:effectLst>
        </p:spPr>
      </p:pic>
      <p:pic>
        <p:nvPicPr>
          <p:cNvPr id="17" name="Picture 16">
            <a:extLst>
              <a:ext uri="{FF2B5EF4-FFF2-40B4-BE49-F238E27FC236}">
                <a16:creationId xmlns:a16="http://schemas.microsoft.com/office/drawing/2014/main" id="{2984C134-9DE2-4E6B-8165-0A00993FC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895143" y="-433493"/>
            <a:ext cx="11010901" cy="8258175"/>
          </a:xfrm>
          <a:prstGeom prst="rect">
            <a:avLst/>
          </a:prstGeom>
          <a:effectLst>
            <a:outerShdw blurRad="254000" dist="152400" dir="5400000" algn="t" rotWithShape="0">
              <a:prstClr val="black">
                <a:alpha val="40000"/>
              </a:prstClr>
            </a:outerShdw>
          </a:effectLst>
        </p:spPr>
      </p:pic>
      <p:pic>
        <p:nvPicPr>
          <p:cNvPr id="18" name="Picture 17">
            <a:extLst>
              <a:ext uri="{FF2B5EF4-FFF2-40B4-BE49-F238E27FC236}">
                <a16:creationId xmlns:a16="http://schemas.microsoft.com/office/drawing/2014/main" id="{0F00DC0D-268F-46A8-A5BB-29FC5732B6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58270" y="5457825"/>
            <a:ext cx="11010900" cy="8258175"/>
          </a:xfrm>
          <a:prstGeom prst="rect">
            <a:avLst/>
          </a:prstGeom>
          <a:effectLst>
            <a:outerShdw blurRad="254000" dist="152400" dir="5400000" algn="t" rotWithShape="0">
              <a:prstClr val="black">
                <a:alpha val="40000"/>
              </a:prstClr>
            </a:outerShdw>
          </a:effectLst>
        </p:spPr>
      </p:pic>
      <p:sp>
        <p:nvSpPr>
          <p:cNvPr id="22" name="Picture Placeholder 21">
            <a:extLst>
              <a:ext uri="{FF2B5EF4-FFF2-40B4-BE49-F238E27FC236}">
                <a16:creationId xmlns:a16="http://schemas.microsoft.com/office/drawing/2014/main" id="{66CE2A67-4ED2-45A2-A84E-0466B71F48E6}"/>
              </a:ext>
            </a:extLst>
          </p:cNvPr>
          <p:cNvSpPr>
            <a:spLocks noGrp="1"/>
          </p:cNvSpPr>
          <p:nvPr>
            <p:ph type="pic" sz="quarter" idx="13"/>
          </p:nvPr>
        </p:nvSpPr>
        <p:spPr/>
      </p:sp>
      <p:sp>
        <p:nvSpPr>
          <p:cNvPr id="23" name="Picture Placeholder 22">
            <a:extLst>
              <a:ext uri="{FF2B5EF4-FFF2-40B4-BE49-F238E27FC236}">
                <a16:creationId xmlns:a16="http://schemas.microsoft.com/office/drawing/2014/main" id="{3C592EE1-4CD8-416B-A052-B9EC50CE55AF}"/>
              </a:ext>
            </a:extLst>
          </p:cNvPr>
          <p:cNvSpPr>
            <a:spLocks noGrp="1"/>
          </p:cNvSpPr>
          <p:nvPr>
            <p:ph type="pic" sz="quarter" idx="14"/>
          </p:nvPr>
        </p:nvSpPr>
        <p:spPr/>
      </p:sp>
      <p:sp>
        <p:nvSpPr>
          <p:cNvPr id="24" name="Picture Placeholder 23">
            <a:extLst>
              <a:ext uri="{FF2B5EF4-FFF2-40B4-BE49-F238E27FC236}">
                <a16:creationId xmlns:a16="http://schemas.microsoft.com/office/drawing/2014/main" id="{753C9863-76DB-4739-8CB7-83073623C18B}"/>
              </a:ext>
            </a:extLst>
          </p:cNvPr>
          <p:cNvSpPr>
            <a:spLocks noGrp="1"/>
          </p:cNvSpPr>
          <p:nvPr>
            <p:ph type="pic" sz="quarter" idx="15"/>
          </p:nvPr>
        </p:nvSpPr>
        <p:spPr/>
      </p:sp>
    </p:spTree>
    <p:extLst>
      <p:ext uri="{BB962C8B-B14F-4D97-AF65-F5344CB8AC3E}">
        <p14:creationId xmlns:p14="http://schemas.microsoft.com/office/powerpoint/2010/main" val="178928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500"/>
                                  </p:stCondLst>
                                  <p:iterate type="wd">
                                    <p:tmPct val="10000"/>
                                  </p:iterate>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1+#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3" decel="10000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decel="100000" fill="hold" nodeType="withEffect">
                                  <p:stCondLst>
                                    <p:cond delay="1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500" fill="hold"/>
                                        <p:tgtEl>
                                          <p:spTgt spid="16"/>
                                        </p:tgtEl>
                                        <p:attrNameLst>
                                          <p:attrName>ppt_x</p:attrName>
                                        </p:attrNameLst>
                                      </p:cBhvr>
                                      <p:tavLst>
                                        <p:tav tm="0">
                                          <p:val>
                                            <p:strVal val="1+#ppt_w/2"/>
                                          </p:val>
                                        </p:tav>
                                        <p:tav tm="100000">
                                          <p:val>
                                            <p:strVal val="#ppt_x"/>
                                          </p:val>
                                        </p:tav>
                                      </p:tavLst>
                                    </p:anim>
                                    <p:anim calcmode="lin" valueType="num">
                                      <p:cBhvr additive="base">
                                        <p:cTn id="16" dur="1500" fill="hold"/>
                                        <p:tgtEl>
                                          <p:spTgt spid="16"/>
                                        </p:tgtEl>
                                        <p:attrNameLst>
                                          <p:attrName>ppt_y</p:attrName>
                                        </p:attrNameLst>
                                      </p:cBhvr>
                                      <p:tavLst>
                                        <p:tav tm="0">
                                          <p:val>
                                            <p:strVal val="0-#ppt_h/2"/>
                                          </p:val>
                                        </p:tav>
                                        <p:tav tm="100000">
                                          <p:val>
                                            <p:strVal val="#ppt_y"/>
                                          </p:val>
                                        </p:tav>
                                      </p:tavLst>
                                    </p:anim>
                                  </p:childTnLst>
                                </p:cTn>
                              </p:par>
                              <p:par>
                                <p:cTn id="17" presetID="2" presetClass="entr" presetSubtype="3" decel="100000" fill="hold" nodeType="withEffect">
                                  <p:stCondLst>
                                    <p:cond delay="3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500" fill="hold"/>
                                        <p:tgtEl>
                                          <p:spTgt spid="17"/>
                                        </p:tgtEl>
                                        <p:attrNameLst>
                                          <p:attrName>ppt_x</p:attrName>
                                        </p:attrNameLst>
                                      </p:cBhvr>
                                      <p:tavLst>
                                        <p:tav tm="0">
                                          <p:val>
                                            <p:strVal val="1+#ppt_w/2"/>
                                          </p:val>
                                        </p:tav>
                                        <p:tav tm="100000">
                                          <p:val>
                                            <p:strVal val="#ppt_x"/>
                                          </p:val>
                                        </p:tav>
                                      </p:tavLst>
                                    </p:anim>
                                    <p:anim calcmode="lin" valueType="num">
                                      <p:cBhvr additive="base">
                                        <p:cTn id="20" dur="1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FDEB"/>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BB2F36-EF36-4184-9F67-907413F87A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2057" y="2317432"/>
            <a:ext cx="11010900" cy="8258175"/>
          </a:xfrm>
          <a:prstGeom prst="rect">
            <a:avLst/>
          </a:prstGeom>
          <a:effectLst>
            <a:outerShdw blurRad="203200" dist="254000" dir="5400000" algn="t" rotWithShape="0">
              <a:schemeClr val="tx1">
                <a:alpha val="40000"/>
              </a:schemeClr>
            </a:outerShdw>
          </a:effectLst>
        </p:spPr>
      </p:pic>
      <p:pic>
        <p:nvPicPr>
          <p:cNvPr id="3" name="Picture 2">
            <a:extLst>
              <a:ext uri="{FF2B5EF4-FFF2-40B4-BE49-F238E27FC236}">
                <a16:creationId xmlns:a16="http://schemas.microsoft.com/office/drawing/2014/main" id="{6844ADC8-BA00-4B20-B926-93DC78FDEE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28317" y="-685800"/>
            <a:ext cx="11010900" cy="8258175"/>
          </a:xfrm>
          <a:prstGeom prst="rect">
            <a:avLst/>
          </a:prstGeom>
          <a:effectLst>
            <a:outerShdw blurRad="203200" dist="254000" dir="5400000" algn="t" rotWithShape="0">
              <a:schemeClr val="tx1">
                <a:alpha val="40000"/>
              </a:schemeClr>
            </a:outerShdw>
          </a:effectLst>
        </p:spPr>
      </p:pic>
      <p:pic>
        <p:nvPicPr>
          <p:cNvPr id="4" name="Picture 3">
            <a:extLst>
              <a:ext uri="{FF2B5EF4-FFF2-40B4-BE49-F238E27FC236}">
                <a16:creationId xmlns:a16="http://schemas.microsoft.com/office/drawing/2014/main" id="{5CBAA132-CE12-4AB9-A226-E9D1EC77BB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7043" y="5457825"/>
            <a:ext cx="11010900" cy="8258175"/>
          </a:xfrm>
          <a:prstGeom prst="rect">
            <a:avLst/>
          </a:prstGeom>
          <a:effectLst>
            <a:outerShdw blurRad="203200" dist="254000" dir="5400000" algn="t" rotWithShape="0">
              <a:schemeClr val="tx1">
                <a:alpha val="40000"/>
              </a:schemeClr>
            </a:outerShdw>
          </a:effectLst>
        </p:spPr>
      </p:pic>
      <p:sp>
        <p:nvSpPr>
          <p:cNvPr id="6" name="TextBox 5">
            <a:extLst>
              <a:ext uri="{FF2B5EF4-FFF2-40B4-BE49-F238E27FC236}">
                <a16:creationId xmlns:a16="http://schemas.microsoft.com/office/drawing/2014/main" id="{D9BD38E3-DE65-4404-BA6E-D89E163D7DEC}"/>
              </a:ext>
            </a:extLst>
          </p:cNvPr>
          <p:cNvSpPr txBox="1"/>
          <p:nvPr/>
        </p:nvSpPr>
        <p:spPr>
          <a:xfrm>
            <a:off x="16339144" y="8155751"/>
            <a:ext cx="6560266"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3853F4"/>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7" name="Picture Placeholder 6">
            <a:extLst>
              <a:ext uri="{FF2B5EF4-FFF2-40B4-BE49-F238E27FC236}">
                <a16:creationId xmlns:a16="http://schemas.microsoft.com/office/drawing/2014/main" id="{1D97C0D9-CDB2-4936-AA62-A9E7B8641358}"/>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34300709-99CF-4EE9-9030-8096670DDB98}"/>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282CC39F-27E1-4EA9-BB2A-FEE4F1EAFE9A}"/>
              </a:ext>
            </a:extLst>
          </p:cNvPr>
          <p:cNvSpPr>
            <a:spLocks noGrp="1"/>
          </p:cNvSpPr>
          <p:nvPr>
            <p:ph type="pic" sz="quarter" idx="15"/>
          </p:nvPr>
        </p:nvSpPr>
        <p:spPr/>
      </p:sp>
    </p:spTree>
    <p:extLst>
      <p:ext uri="{BB962C8B-B14F-4D97-AF65-F5344CB8AC3E}">
        <p14:creationId xmlns:p14="http://schemas.microsoft.com/office/powerpoint/2010/main" val="76391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500"/>
                                  </p:stCondLst>
                                  <p:iterate type="wd">
                                    <p:tmPct val="10000"/>
                                  </p:iterate>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51BC"/>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5EA8B6B-7A95-4C1F-B09A-462D3918B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4494" y="5378281"/>
            <a:ext cx="10323099" cy="7742325"/>
          </a:xfrm>
          <a:prstGeom prst="rect">
            <a:avLst/>
          </a:prstGeom>
        </p:spPr>
      </p:pic>
      <p:pic>
        <p:nvPicPr>
          <p:cNvPr id="20" name="Picture 19">
            <a:extLst>
              <a:ext uri="{FF2B5EF4-FFF2-40B4-BE49-F238E27FC236}">
                <a16:creationId xmlns:a16="http://schemas.microsoft.com/office/drawing/2014/main" id="{935B6A1F-46BE-4567-91E4-6DC34ED9FE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3430" y="-66657"/>
            <a:ext cx="10323099" cy="7742325"/>
          </a:xfrm>
          <a:prstGeom prst="rect">
            <a:avLst/>
          </a:prstGeom>
        </p:spPr>
      </p:pic>
      <p:pic>
        <p:nvPicPr>
          <p:cNvPr id="21" name="Picture 20">
            <a:extLst>
              <a:ext uri="{FF2B5EF4-FFF2-40B4-BE49-F238E27FC236}">
                <a16:creationId xmlns:a16="http://schemas.microsoft.com/office/drawing/2014/main" id="{860C4956-569A-4A43-B134-7717941A1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392" y="729756"/>
            <a:ext cx="10323099" cy="7742325"/>
          </a:xfrm>
          <a:prstGeom prst="rect">
            <a:avLst/>
          </a:prstGeom>
        </p:spPr>
      </p:pic>
      <p:pic>
        <p:nvPicPr>
          <p:cNvPr id="22" name="Picture 21">
            <a:extLst>
              <a:ext uri="{FF2B5EF4-FFF2-40B4-BE49-F238E27FC236}">
                <a16:creationId xmlns:a16="http://schemas.microsoft.com/office/drawing/2014/main" id="{92AF7167-D265-4EEE-BDF4-A8B88ECEF0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4076" y="5800743"/>
            <a:ext cx="10323099" cy="7742325"/>
          </a:xfrm>
          <a:prstGeom prst="rect">
            <a:avLst/>
          </a:prstGeom>
        </p:spPr>
      </p:pic>
      <p:sp>
        <p:nvSpPr>
          <p:cNvPr id="14" name="TextBox 13">
            <a:extLst>
              <a:ext uri="{FF2B5EF4-FFF2-40B4-BE49-F238E27FC236}">
                <a16:creationId xmlns:a16="http://schemas.microsoft.com/office/drawing/2014/main" id="{16728F71-F30E-4D3E-B2DB-657B2F944B2C}"/>
              </a:ext>
            </a:extLst>
          </p:cNvPr>
          <p:cNvSpPr txBox="1"/>
          <p:nvPr/>
        </p:nvSpPr>
        <p:spPr>
          <a:xfrm>
            <a:off x="1175949" y="3966170"/>
            <a:ext cx="6560266"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16" name="Picture Placeholder 15">
            <a:extLst>
              <a:ext uri="{FF2B5EF4-FFF2-40B4-BE49-F238E27FC236}">
                <a16:creationId xmlns:a16="http://schemas.microsoft.com/office/drawing/2014/main" id="{1B1E89EC-CB1F-4F24-840D-5E36A5964FCE}"/>
              </a:ext>
            </a:extLst>
          </p:cNvPr>
          <p:cNvSpPr>
            <a:spLocks noGrp="1"/>
          </p:cNvSpPr>
          <p:nvPr>
            <p:ph type="pic" sz="quarter" idx="13"/>
          </p:nvPr>
        </p:nvSpPr>
        <p:spPr/>
      </p:sp>
      <p:sp>
        <p:nvSpPr>
          <p:cNvPr id="17" name="Picture Placeholder 16">
            <a:extLst>
              <a:ext uri="{FF2B5EF4-FFF2-40B4-BE49-F238E27FC236}">
                <a16:creationId xmlns:a16="http://schemas.microsoft.com/office/drawing/2014/main" id="{3E200329-21C1-4308-ADDF-BA6B814A6610}"/>
              </a:ext>
            </a:extLst>
          </p:cNvPr>
          <p:cNvSpPr>
            <a:spLocks noGrp="1"/>
          </p:cNvSpPr>
          <p:nvPr>
            <p:ph type="pic" sz="quarter" idx="14"/>
          </p:nvPr>
        </p:nvSpPr>
        <p:spPr/>
      </p:sp>
      <p:sp>
        <p:nvSpPr>
          <p:cNvPr id="18" name="Picture Placeholder 17">
            <a:extLst>
              <a:ext uri="{FF2B5EF4-FFF2-40B4-BE49-F238E27FC236}">
                <a16:creationId xmlns:a16="http://schemas.microsoft.com/office/drawing/2014/main" id="{C24AAB91-0A5E-48DA-A9D9-19CF23486604}"/>
              </a:ext>
            </a:extLst>
          </p:cNvPr>
          <p:cNvSpPr>
            <a:spLocks noGrp="1"/>
          </p:cNvSpPr>
          <p:nvPr>
            <p:ph type="pic" sz="quarter" idx="15"/>
          </p:nvPr>
        </p:nvSpPr>
        <p:spPr/>
      </p:sp>
      <p:sp>
        <p:nvSpPr>
          <p:cNvPr id="19" name="Picture Placeholder 18">
            <a:extLst>
              <a:ext uri="{FF2B5EF4-FFF2-40B4-BE49-F238E27FC236}">
                <a16:creationId xmlns:a16="http://schemas.microsoft.com/office/drawing/2014/main" id="{FBD13B80-6674-4C2E-B344-21E337909CBA}"/>
              </a:ext>
            </a:extLst>
          </p:cNvPr>
          <p:cNvSpPr>
            <a:spLocks noGrp="1"/>
          </p:cNvSpPr>
          <p:nvPr>
            <p:ph type="pic" sz="quarter" idx="16"/>
          </p:nvPr>
        </p:nvSpPr>
        <p:spPr/>
      </p:sp>
    </p:spTree>
    <p:extLst>
      <p:ext uri="{BB962C8B-B14F-4D97-AF65-F5344CB8AC3E}">
        <p14:creationId xmlns:p14="http://schemas.microsoft.com/office/powerpoint/2010/main" val="36684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iterate type="wd">
                                    <p:tmPct val="10000"/>
                                  </p:iterate>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9" decel="100000" fill="hold" nodeType="withEffect">
                                  <p:stCondLst>
                                    <p:cond delay="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0-#ppt_w/2"/>
                                          </p:val>
                                        </p:tav>
                                        <p:tav tm="100000">
                                          <p:val>
                                            <p:strVal val="#ppt_x"/>
                                          </p:val>
                                        </p:tav>
                                      </p:tavLst>
                                    </p:anim>
                                    <p:anim calcmode="lin" valueType="num">
                                      <p:cBhvr additive="base">
                                        <p:cTn id="12" dur="15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2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500" fill="hold"/>
                                        <p:tgtEl>
                                          <p:spTgt spid="20"/>
                                        </p:tgtEl>
                                        <p:attrNameLst>
                                          <p:attrName>ppt_x</p:attrName>
                                        </p:attrNameLst>
                                      </p:cBhvr>
                                      <p:tavLst>
                                        <p:tav tm="0">
                                          <p:val>
                                            <p:strVal val="#ppt_x"/>
                                          </p:val>
                                        </p:tav>
                                        <p:tav tm="100000">
                                          <p:val>
                                            <p:strVal val="#ppt_x"/>
                                          </p:val>
                                        </p:tav>
                                      </p:tavLst>
                                    </p:anim>
                                    <p:anim calcmode="lin" valueType="num">
                                      <p:cBhvr additive="base">
                                        <p:cTn id="16" dur="1500" fill="hold"/>
                                        <p:tgtEl>
                                          <p:spTgt spid="20"/>
                                        </p:tgtEl>
                                        <p:attrNameLst>
                                          <p:attrName>ppt_y</p:attrName>
                                        </p:attrNameLst>
                                      </p:cBhvr>
                                      <p:tavLst>
                                        <p:tav tm="0">
                                          <p:val>
                                            <p:strVal val="0-#ppt_h/2"/>
                                          </p:val>
                                        </p:tav>
                                        <p:tav tm="100000">
                                          <p:val>
                                            <p:strVal val="#ppt_y"/>
                                          </p:val>
                                        </p:tav>
                                      </p:tavLst>
                                    </p:anim>
                                  </p:childTnLst>
                                </p:cTn>
                              </p:par>
                              <p:par>
                                <p:cTn id="17" presetID="2" presetClass="entr" presetSubtype="6" decel="100000" fill="hold" nodeType="withEffect">
                                  <p:stCondLst>
                                    <p:cond delay="3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500" fill="hold"/>
                                        <p:tgtEl>
                                          <p:spTgt spid="22"/>
                                        </p:tgtEl>
                                        <p:attrNameLst>
                                          <p:attrName>ppt_x</p:attrName>
                                        </p:attrNameLst>
                                      </p:cBhvr>
                                      <p:tavLst>
                                        <p:tav tm="0">
                                          <p:val>
                                            <p:strVal val="1+#ppt_w/2"/>
                                          </p:val>
                                        </p:tav>
                                        <p:tav tm="100000">
                                          <p:val>
                                            <p:strVal val="#ppt_x"/>
                                          </p:val>
                                        </p:tav>
                                      </p:tavLst>
                                    </p:anim>
                                    <p:anim calcmode="lin" valueType="num">
                                      <p:cBhvr additive="base">
                                        <p:cTn id="20" dur="1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ppt_x"/>
                                          </p:val>
                                        </p:tav>
                                        <p:tav tm="100000">
                                          <p:val>
                                            <p:strVal val="#ppt_x"/>
                                          </p:val>
                                        </p:tav>
                                      </p:tavLst>
                                    </p:anim>
                                    <p:anim calcmode="lin" valueType="num">
                                      <p:cBhvr additive="base">
                                        <p:cTn id="24"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533A8B8-37F5-42CA-A618-DA8D697C5E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1864" y="-370037"/>
            <a:ext cx="11010901" cy="8258175"/>
          </a:xfrm>
          <a:prstGeom prst="rect">
            <a:avLst/>
          </a:prstGeom>
          <a:effectLst>
            <a:outerShdw blurRad="254000" dist="152400" dir="5400000" algn="t" rotWithShape="0">
              <a:prstClr val="black">
                <a:alpha val="40000"/>
              </a:prstClr>
            </a:outerShdw>
          </a:effectLst>
        </p:spPr>
      </p:pic>
      <p:pic>
        <p:nvPicPr>
          <p:cNvPr id="9" name="Picture 8">
            <a:extLst>
              <a:ext uri="{FF2B5EF4-FFF2-40B4-BE49-F238E27FC236}">
                <a16:creationId xmlns:a16="http://schemas.microsoft.com/office/drawing/2014/main" id="{BDD89EB8-0BA4-4210-9AA4-F15AE7E716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242265" y="4998375"/>
            <a:ext cx="11010901" cy="8258175"/>
          </a:xfrm>
          <a:prstGeom prst="rect">
            <a:avLst/>
          </a:prstGeom>
          <a:effectLst>
            <a:outerShdw blurRad="254000" dist="152400" dir="5400000" algn="t" rotWithShape="0">
              <a:prstClr val="black">
                <a:alpha val="40000"/>
              </a:prstClr>
            </a:outerShdw>
          </a:effectLst>
        </p:spPr>
      </p:pic>
      <p:pic>
        <p:nvPicPr>
          <p:cNvPr id="10" name="Picture 9">
            <a:extLst>
              <a:ext uri="{FF2B5EF4-FFF2-40B4-BE49-F238E27FC236}">
                <a16:creationId xmlns:a16="http://schemas.microsoft.com/office/drawing/2014/main" id="{4811CB96-E04E-43E2-85C4-BD18EF7E6F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235891" y="10320292"/>
            <a:ext cx="11010901" cy="8258175"/>
          </a:xfrm>
          <a:prstGeom prst="rect">
            <a:avLst/>
          </a:prstGeom>
          <a:effectLst>
            <a:outerShdw blurRad="254000" dist="152400" dir="5400000" algn="t" rotWithShape="0">
              <a:prstClr val="black">
                <a:alpha val="40000"/>
              </a:prstClr>
            </a:outerShdw>
          </a:effectLst>
        </p:spPr>
      </p:pic>
      <p:pic>
        <p:nvPicPr>
          <p:cNvPr id="11" name="Picture 10">
            <a:extLst>
              <a:ext uri="{FF2B5EF4-FFF2-40B4-BE49-F238E27FC236}">
                <a16:creationId xmlns:a16="http://schemas.microsoft.com/office/drawing/2014/main" id="{B48B9C24-5DFF-4ED6-B83B-17F249C866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9703" y="-5287091"/>
            <a:ext cx="11010901" cy="8258175"/>
          </a:xfrm>
          <a:prstGeom prst="rect">
            <a:avLst/>
          </a:prstGeom>
          <a:effectLst>
            <a:outerShdw blurRad="254000" dist="152400" dir="5400000" algn="t" rotWithShape="0">
              <a:prstClr val="black">
                <a:alpha val="40000"/>
              </a:prstClr>
            </a:outerShdw>
          </a:effectLst>
        </p:spPr>
      </p:pic>
      <p:pic>
        <p:nvPicPr>
          <p:cNvPr id="13" name="Picture 12">
            <a:extLst>
              <a:ext uri="{FF2B5EF4-FFF2-40B4-BE49-F238E27FC236}">
                <a16:creationId xmlns:a16="http://schemas.microsoft.com/office/drawing/2014/main" id="{13C880FD-E0FF-42AA-A5FB-1EF599B5A9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667458" y="5403238"/>
            <a:ext cx="11010901" cy="8258175"/>
          </a:xfrm>
          <a:prstGeom prst="rect">
            <a:avLst/>
          </a:prstGeom>
          <a:effectLst>
            <a:outerShdw blurRad="254000" dist="152400" dir="5400000" algn="t" rotWithShape="0">
              <a:prstClr val="black">
                <a:alpha val="40000"/>
              </a:prstClr>
            </a:outerShdw>
          </a:effectLst>
        </p:spPr>
      </p:pic>
      <p:pic>
        <p:nvPicPr>
          <p:cNvPr id="14" name="Picture 13">
            <a:extLst>
              <a:ext uri="{FF2B5EF4-FFF2-40B4-BE49-F238E27FC236}">
                <a16:creationId xmlns:a16="http://schemas.microsoft.com/office/drawing/2014/main" id="{FD2CF4AF-4D05-495A-81FF-8778AD6A6E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481131" y="-5974424"/>
            <a:ext cx="11010901" cy="8258175"/>
          </a:xfrm>
          <a:prstGeom prst="rect">
            <a:avLst/>
          </a:prstGeom>
          <a:effectLst>
            <a:outerShdw blurRad="254000" dist="152400" dir="5400000" algn="t" rotWithShape="0">
              <a:prstClr val="black">
                <a:alpha val="40000"/>
              </a:prstClr>
            </a:outerShdw>
          </a:effectLst>
        </p:spPr>
      </p:pic>
      <p:pic>
        <p:nvPicPr>
          <p:cNvPr id="19" name="Picture 18">
            <a:extLst>
              <a:ext uri="{FF2B5EF4-FFF2-40B4-BE49-F238E27FC236}">
                <a16:creationId xmlns:a16="http://schemas.microsoft.com/office/drawing/2014/main" id="{28BC2A84-A526-4382-AB0E-8253B96DEA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445260" y="-606012"/>
            <a:ext cx="11010901" cy="8258175"/>
          </a:xfrm>
          <a:prstGeom prst="rect">
            <a:avLst/>
          </a:prstGeom>
          <a:effectLst>
            <a:outerShdw blurRad="254000" dist="152400" dir="5400000" algn="t" rotWithShape="0">
              <a:prstClr val="black">
                <a:alpha val="40000"/>
              </a:prstClr>
            </a:outerShdw>
          </a:effectLst>
        </p:spPr>
      </p:pic>
      <p:pic>
        <p:nvPicPr>
          <p:cNvPr id="21" name="Picture 20">
            <a:extLst>
              <a:ext uri="{FF2B5EF4-FFF2-40B4-BE49-F238E27FC236}">
                <a16:creationId xmlns:a16="http://schemas.microsoft.com/office/drawing/2014/main" id="{6516E3AF-FAEC-499C-B7D5-168C443E2C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9085" y="0"/>
            <a:ext cx="11010900" cy="8258175"/>
          </a:xfrm>
          <a:prstGeom prst="rect">
            <a:avLst/>
          </a:prstGeom>
          <a:effectLst>
            <a:outerShdw blurRad="254000" dist="152400" dir="5400000" algn="t" rotWithShape="0">
              <a:prstClr val="black">
                <a:alpha val="40000"/>
              </a:prstClr>
            </a:outerShdw>
          </a:effectLst>
        </p:spPr>
      </p:pic>
      <p:sp>
        <p:nvSpPr>
          <p:cNvPr id="25" name="TextBox 24">
            <a:extLst>
              <a:ext uri="{FF2B5EF4-FFF2-40B4-BE49-F238E27FC236}">
                <a16:creationId xmlns:a16="http://schemas.microsoft.com/office/drawing/2014/main" id="{32037371-2A86-47F1-B37F-391E725D0B79}"/>
              </a:ext>
            </a:extLst>
          </p:cNvPr>
          <p:cNvSpPr txBox="1"/>
          <p:nvPr/>
        </p:nvSpPr>
        <p:spPr>
          <a:xfrm>
            <a:off x="1413428" y="9171601"/>
            <a:ext cx="6560266"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FDEB"/>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DesignBall’s Realistic &amp; Easy useful Mockup</a:t>
            </a:r>
          </a:p>
        </p:txBody>
      </p:sp>
      <p:sp>
        <p:nvSpPr>
          <p:cNvPr id="2" name="Picture Placeholder 1">
            <a:extLst>
              <a:ext uri="{FF2B5EF4-FFF2-40B4-BE49-F238E27FC236}">
                <a16:creationId xmlns:a16="http://schemas.microsoft.com/office/drawing/2014/main" id="{DCB38F33-BF8E-465B-8C37-0314688D93A3}"/>
              </a:ext>
            </a:extLst>
          </p:cNvPr>
          <p:cNvSpPr>
            <a:spLocks noGrp="1"/>
          </p:cNvSpPr>
          <p:nvPr>
            <p:ph type="pic" sz="quarter" idx="15"/>
          </p:nvPr>
        </p:nvSpPr>
        <p:spPr/>
      </p:sp>
      <p:sp>
        <p:nvSpPr>
          <p:cNvPr id="3" name="Picture Placeholder 2">
            <a:extLst>
              <a:ext uri="{FF2B5EF4-FFF2-40B4-BE49-F238E27FC236}">
                <a16:creationId xmlns:a16="http://schemas.microsoft.com/office/drawing/2014/main" id="{9069C156-A5FF-4D43-AC71-C0BC1754CC81}"/>
              </a:ext>
            </a:extLst>
          </p:cNvPr>
          <p:cNvSpPr>
            <a:spLocks noGrp="1"/>
          </p:cNvSpPr>
          <p:nvPr>
            <p:ph type="pic" sz="quarter" idx="16"/>
          </p:nvPr>
        </p:nvSpPr>
        <p:spPr/>
      </p:sp>
      <p:sp>
        <p:nvSpPr>
          <p:cNvPr id="4" name="Picture Placeholder 3">
            <a:extLst>
              <a:ext uri="{FF2B5EF4-FFF2-40B4-BE49-F238E27FC236}">
                <a16:creationId xmlns:a16="http://schemas.microsoft.com/office/drawing/2014/main" id="{2096F189-AB9C-4E67-B490-4EB05999F46A}"/>
              </a:ext>
            </a:extLst>
          </p:cNvPr>
          <p:cNvSpPr>
            <a:spLocks noGrp="1"/>
          </p:cNvSpPr>
          <p:nvPr>
            <p:ph type="pic" sz="quarter" idx="17"/>
          </p:nvPr>
        </p:nvSpPr>
        <p:spPr/>
      </p:sp>
      <p:sp>
        <p:nvSpPr>
          <p:cNvPr id="5" name="Picture Placeholder 4">
            <a:extLst>
              <a:ext uri="{FF2B5EF4-FFF2-40B4-BE49-F238E27FC236}">
                <a16:creationId xmlns:a16="http://schemas.microsoft.com/office/drawing/2014/main" id="{117A2E5D-7B7D-4D5A-9BB2-F1F4493593BE}"/>
              </a:ext>
            </a:extLst>
          </p:cNvPr>
          <p:cNvSpPr>
            <a:spLocks noGrp="1"/>
          </p:cNvSpPr>
          <p:nvPr>
            <p:ph type="pic" sz="quarter" idx="18"/>
          </p:nvPr>
        </p:nvSpPr>
        <p:spPr/>
      </p:sp>
      <p:sp>
        <p:nvSpPr>
          <p:cNvPr id="6" name="Picture Placeholder 5">
            <a:extLst>
              <a:ext uri="{FF2B5EF4-FFF2-40B4-BE49-F238E27FC236}">
                <a16:creationId xmlns:a16="http://schemas.microsoft.com/office/drawing/2014/main" id="{53189A2D-607B-4551-9879-E93BC809062F}"/>
              </a:ext>
            </a:extLst>
          </p:cNvPr>
          <p:cNvSpPr>
            <a:spLocks noGrp="1"/>
          </p:cNvSpPr>
          <p:nvPr>
            <p:ph type="pic" sz="quarter" idx="19"/>
          </p:nvPr>
        </p:nvSpPr>
        <p:spPr/>
      </p:sp>
      <p:sp>
        <p:nvSpPr>
          <p:cNvPr id="7" name="Picture Placeholder 6">
            <a:extLst>
              <a:ext uri="{FF2B5EF4-FFF2-40B4-BE49-F238E27FC236}">
                <a16:creationId xmlns:a16="http://schemas.microsoft.com/office/drawing/2014/main" id="{22E30648-B41D-46F7-83D0-39BFDDFFAB95}"/>
              </a:ext>
            </a:extLst>
          </p:cNvPr>
          <p:cNvSpPr>
            <a:spLocks noGrp="1"/>
          </p:cNvSpPr>
          <p:nvPr>
            <p:ph type="pic" sz="quarter" idx="20"/>
          </p:nvPr>
        </p:nvSpPr>
        <p:spPr/>
      </p:sp>
      <p:sp>
        <p:nvSpPr>
          <p:cNvPr id="8" name="Picture Placeholder 7">
            <a:extLst>
              <a:ext uri="{FF2B5EF4-FFF2-40B4-BE49-F238E27FC236}">
                <a16:creationId xmlns:a16="http://schemas.microsoft.com/office/drawing/2014/main" id="{178D74ED-DE33-4F42-BE73-1BEFF8077FCF}"/>
              </a:ext>
            </a:extLst>
          </p:cNvPr>
          <p:cNvSpPr>
            <a:spLocks noGrp="1"/>
          </p:cNvSpPr>
          <p:nvPr>
            <p:ph type="pic" sz="quarter" idx="21"/>
          </p:nvPr>
        </p:nvSpPr>
        <p:spPr/>
      </p:sp>
      <p:sp>
        <p:nvSpPr>
          <p:cNvPr id="26" name="Picture Placeholder 25">
            <a:extLst>
              <a:ext uri="{FF2B5EF4-FFF2-40B4-BE49-F238E27FC236}">
                <a16:creationId xmlns:a16="http://schemas.microsoft.com/office/drawing/2014/main" id="{5DCDD143-6A37-481A-A796-DB7A4D6FF25A}"/>
              </a:ext>
            </a:extLst>
          </p:cNvPr>
          <p:cNvSpPr>
            <a:spLocks noGrp="1"/>
          </p:cNvSpPr>
          <p:nvPr>
            <p:ph type="pic" sz="quarter" idx="22"/>
          </p:nvPr>
        </p:nvSpPr>
        <p:spPr/>
      </p:sp>
    </p:spTree>
    <p:extLst>
      <p:ext uri="{BB962C8B-B14F-4D97-AF65-F5344CB8AC3E}">
        <p14:creationId xmlns:p14="http://schemas.microsoft.com/office/powerpoint/2010/main" val="182868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1+#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1+#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500" fill="hold"/>
                                        <p:tgtEl>
                                          <p:spTgt spid="11"/>
                                        </p:tgtEl>
                                        <p:attrNameLst>
                                          <p:attrName>ppt_x</p:attrName>
                                        </p:attrNameLst>
                                      </p:cBhvr>
                                      <p:tavLst>
                                        <p:tav tm="0">
                                          <p:val>
                                            <p:strVal val="1+#ppt_w/2"/>
                                          </p:val>
                                        </p:tav>
                                        <p:tav tm="100000">
                                          <p:val>
                                            <p:strVal val="#ppt_x"/>
                                          </p:val>
                                        </p:tav>
                                      </p:tavLst>
                                    </p:anim>
                                    <p:anim calcmode="lin" valueType="num">
                                      <p:cBhvr additive="base">
                                        <p:cTn id="24" dur="1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1+#ppt_w/2"/>
                                          </p:val>
                                        </p:tav>
                                        <p:tav tm="100000">
                                          <p:val>
                                            <p:strVal val="#ppt_x"/>
                                          </p:val>
                                        </p:tav>
                                      </p:tavLst>
                                    </p:anim>
                                    <p:anim calcmode="lin" valueType="num">
                                      <p:cBhvr additive="base">
                                        <p:cTn id="28" dur="1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500" fill="hold"/>
                                        <p:tgtEl>
                                          <p:spTgt spid="13"/>
                                        </p:tgtEl>
                                        <p:attrNameLst>
                                          <p:attrName>ppt_x</p:attrName>
                                        </p:attrNameLst>
                                      </p:cBhvr>
                                      <p:tavLst>
                                        <p:tav tm="0">
                                          <p:val>
                                            <p:strVal val="1+#ppt_w/2"/>
                                          </p:val>
                                        </p:tav>
                                        <p:tav tm="100000">
                                          <p:val>
                                            <p:strVal val="#ppt_x"/>
                                          </p:val>
                                        </p:tav>
                                      </p:tavLst>
                                    </p:anim>
                                    <p:anim calcmode="lin" valueType="num">
                                      <p:cBhvr additive="base">
                                        <p:cTn id="32" dur="1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6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500" fill="hold"/>
                                        <p:tgtEl>
                                          <p:spTgt spid="14"/>
                                        </p:tgtEl>
                                        <p:attrNameLst>
                                          <p:attrName>ppt_x</p:attrName>
                                        </p:attrNameLst>
                                      </p:cBhvr>
                                      <p:tavLst>
                                        <p:tav tm="0">
                                          <p:val>
                                            <p:strVal val="1+#ppt_w/2"/>
                                          </p:val>
                                        </p:tav>
                                        <p:tav tm="100000">
                                          <p:val>
                                            <p:strVal val="#ppt_x"/>
                                          </p:val>
                                        </p:tav>
                                      </p:tavLst>
                                    </p:anim>
                                    <p:anim calcmode="lin" valueType="num">
                                      <p:cBhvr additive="base">
                                        <p:cTn id="36" dur="1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7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500" fill="hold"/>
                                        <p:tgtEl>
                                          <p:spTgt spid="19"/>
                                        </p:tgtEl>
                                        <p:attrNameLst>
                                          <p:attrName>ppt_x</p:attrName>
                                        </p:attrNameLst>
                                      </p:cBhvr>
                                      <p:tavLst>
                                        <p:tav tm="0">
                                          <p:val>
                                            <p:strVal val="1+#ppt_w/2"/>
                                          </p:val>
                                        </p:tav>
                                        <p:tav tm="100000">
                                          <p:val>
                                            <p:strVal val="#ppt_x"/>
                                          </p:val>
                                        </p:tav>
                                      </p:tavLst>
                                    </p:anim>
                                    <p:anim calcmode="lin" valueType="num">
                                      <p:cBhvr additive="base">
                                        <p:cTn id="40" dur="1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29883</TotalTime>
  <Words>740</Words>
  <Application>Microsoft Office PowerPoint</Application>
  <PresentationFormat>Personalizzato</PresentationFormat>
  <Paragraphs>98</Paragraphs>
  <Slides>21</Slides>
  <Notes>0</Notes>
  <HiddenSlides>0</HiddenSlides>
  <MMClips>0</MMClips>
  <ScaleCrop>false</ScaleCrop>
  <HeadingPairs>
    <vt:vector size="6" baseType="variant">
      <vt:variant>
        <vt:lpstr>Caratteri utilizzati</vt:lpstr>
      </vt:variant>
      <vt:variant>
        <vt:i4>15</vt:i4>
      </vt:variant>
      <vt:variant>
        <vt:lpstr>Tema</vt:lpstr>
      </vt:variant>
      <vt:variant>
        <vt:i4>10</vt:i4>
      </vt:variant>
      <vt:variant>
        <vt:lpstr>Titoli diapositive</vt:lpstr>
      </vt:variant>
      <vt:variant>
        <vt:i4>21</vt:i4>
      </vt:variant>
    </vt:vector>
  </HeadingPairs>
  <TitlesOfParts>
    <vt:vector size="46" baseType="lpstr">
      <vt:lpstr>Arial</vt:lpstr>
      <vt:lpstr>Calibri</vt:lpstr>
      <vt:lpstr>Century Gothic</vt:lpstr>
      <vt:lpstr>Designball-Art-Design-02</vt:lpstr>
      <vt:lpstr>Designball-Buildings-01</vt:lpstr>
      <vt:lpstr>Designball-Communication-01</vt:lpstr>
      <vt:lpstr>Designball-Edu-01</vt:lpstr>
      <vt:lpstr>Designball-Electronic-Device-01</vt:lpstr>
      <vt:lpstr>Designball-Electronic-Device-02</vt:lpstr>
      <vt:lpstr>Designball-Location-01</vt:lpstr>
      <vt:lpstr>Designball-Social-01</vt:lpstr>
      <vt:lpstr>Designball-Social-01</vt:lpstr>
      <vt:lpstr>Open Sans</vt:lpstr>
      <vt:lpstr>Open Sans Extrabold</vt:lpstr>
      <vt:lpstr>Open Sans Light</vt:lpstr>
      <vt:lpstr>Office Theme</vt:lpstr>
      <vt:lpstr>6_Office Theme</vt:lpstr>
      <vt:lpstr>Custom Design</vt:lpstr>
      <vt:lpstr>10_Office Theme</vt:lpstr>
      <vt:lpstr>Layout of version 4.5</vt:lpstr>
      <vt:lpstr>7_Office Theme</vt:lpstr>
      <vt:lpstr>9_Office Theme</vt:lpstr>
      <vt:lpstr>12_Office Theme</vt:lpstr>
      <vt:lpstr>13_Office Theme</vt:lpstr>
      <vt:lpstr>1_Layout of version 4.5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lastModifiedBy>Paolo Pertino</cp:lastModifiedBy>
  <cp:revision>1621</cp:revision>
  <dcterms:created xsi:type="dcterms:W3CDTF">2017-10-27T02:31:07Z</dcterms:created>
  <dcterms:modified xsi:type="dcterms:W3CDTF">2022-05-18T15:19:18Z</dcterms:modified>
</cp:coreProperties>
</file>